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7" r:id="rId1"/>
    <p:sldMasterId id="2147483939" r:id="rId2"/>
  </p:sldMasterIdLst>
  <p:notesMasterIdLst>
    <p:notesMasterId r:id="rId35"/>
  </p:notesMasterIdLst>
  <p:sldIdLst>
    <p:sldId id="347" r:id="rId3"/>
    <p:sldId id="365" r:id="rId4"/>
    <p:sldId id="350" r:id="rId5"/>
    <p:sldId id="258" r:id="rId6"/>
    <p:sldId id="361" r:id="rId7"/>
    <p:sldId id="362" r:id="rId8"/>
    <p:sldId id="363" r:id="rId9"/>
    <p:sldId id="364" r:id="rId10"/>
    <p:sldId id="371" r:id="rId11"/>
    <p:sldId id="368" r:id="rId12"/>
    <p:sldId id="372" r:id="rId13"/>
    <p:sldId id="391" r:id="rId14"/>
    <p:sldId id="385" r:id="rId15"/>
    <p:sldId id="389" r:id="rId16"/>
    <p:sldId id="388" r:id="rId17"/>
    <p:sldId id="393" r:id="rId18"/>
    <p:sldId id="359" r:id="rId19"/>
    <p:sldId id="344" r:id="rId20"/>
    <p:sldId id="357" r:id="rId21"/>
    <p:sldId id="356" r:id="rId22"/>
    <p:sldId id="358" r:id="rId23"/>
    <p:sldId id="369" r:id="rId24"/>
    <p:sldId id="352" r:id="rId25"/>
    <p:sldId id="376" r:id="rId26"/>
    <p:sldId id="373" r:id="rId27"/>
    <p:sldId id="270" r:id="rId28"/>
    <p:sldId id="382" r:id="rId29"/>
    <p:sldId id="384" r:id="rId30"/>
    <p:sldId id="390" r:id="rId31"/>
    <p:sldId id="367" r:id="rId32"/>
    <p:sldId id="374" r:id="rId33"/>
    <p:sldId id="375" r:id="rId3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  <a:srgbClr val="800000"/>
    <a:srgbClr val="990033"/>
    <a:srgbClr val="800080"/>
    <a:srgbClr val="990099"/>
    <a:srgbClr val="3333CC"/>
    <a:srgbClr val="008000"/>
    <a:srgbClr val="660066"/>
    <a:srgbClr val="9900CC"/>
    <a:srgbClr val="F0EA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50" autoAdjust="0"/>
    <p:restoredTop sz="94897" autoAdjust="0"/>
  </p:normalViewPr>
  <p:slideViewPr>
    <p:cSldViewPr>
      <p:cViewPr>
        <p:scale>
          <a:sx n="66" d="100"/>
          <a:sy n="66" d="100"/>
        </p:scale>
        <p:origin x="-942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3B9AB9CB-B195-4801-AF16-5E74E9C063F4}" type="datetimeFigureOut">
              <a:rPr lang="ru-RU"/>
              <a:pPr>
                <a:defRPr/>
              </a:pPr>
              <a:t>02.04.2012</a:t>
            </a:fld>
            <a:endParaRPr lang="ru-RU"/>
          </a:p>
        </p:txBody>
      </p:sp>
      <p:sp>
        <p:nvSpPr>
          <p:cNvPr id="337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706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06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55DCA87D-6BF3-4C6E-A0B5-3B72932CF5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A87D-6BF3-4C6E-A0B5-3B72932CF5EA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A87D-6BF3-4C6E-A0B5-3B72932CF5EA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A87D-6BF3-4C6E-A0B5-3B72932CF5EA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DCA87D-6BF3-4C6E-A0B5-3B72932CF5EA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A26E766-8ABF-4192-9C0E-0185387FDEB0}" type="slidenum">
              <a:rPr lang="ru-RU" smtClean="0"/>
              <a:pPr/>
              <a:t>26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/>
              <a:ahLst/>
              <a:cxnLst>
                <a:cxn ang="0">
                  <a:pos x="2768" y="18"/>
                </a:cxn>
                <a:cxn ang="0">
                  <a:pos x="2678" y="24"/>
                </a:cxn>
                <a:cxn ang="0">
                  <a:pos x="2613" y="102"/>
                </a:cxn>
                <a:cxn ang="0">
                  <a:pos x="2511" y="156"/>
                </a:cxn>
                <a:cxn ang="0">
                  <a:pos x="2505" y="222"/>
                </a:cxn>
                <a:cxn ang="0">
                  <a:pos x="2487" y="246"/>
                </a:cxn>
                <a:cxn ang="0">
                  <a:pos x="2469" y="252"/>
                </a:cxn>
                <a:cxn ang="0">
                  <a:pos x="2397" y="210"/>
                </a:cxn>
                <a:cxn ang="0">
                  <a:pos x="2260" y="192"/>
                </a:cxn>
                <a:cxn ang="0">
                  <a:pos x="2236" y="186"/>
                </a:cxn>
                <a:cxn ang="0">
                  <a:pos x="2218" y="192"/>
                </a:cxn>
                <a:cxn ang="0">
                  <a:pos x="2146" y="228"/>
                </a:cxn>
                <a:cxn ang="0">
                  <a:pos x="2110" y="240"/>
                </a:cxn>
                <a:cxn ang="0">
                  <a:pos x="2086" y="246"/>
                </a:cxn>
                <a:cxn ang="0">
                  <a:pos x="2074" y="258"/>
                </a:cxn>
                <a:cxn ang="0">
                  <a:pos x="2074" y="276"/>
                </a:cxn>
                <a:cxn ang="0">
                  <a:pos x="2051" y="300"/>
                </a:cxn>
                <a:cxn ang="0">
                  <a:pos x="2033" y="312"/>
                </a:cxn>
                <a:cxn ang="0">
                  <a:pos x="2021" y="324"/>
                </a:cxn>
                <a:cxn ang="0">
                  <a:pos x="2009" y="336"/>
                </a:cxn>
                <a:cxn ang="0">
                  <a:pos x="1979" y="342"/>
                </a:cxn>
                <a:cxn ang="0">
                  <a:pos x="1913" y="336"/>
                </a:cxn>
                <a:cxn ang="0">
                  <a:pos x="1877" y="330"/>
                </a:cxn>
                <a:cxn ang="0">
                  <a:pos x="1865" y="342"/>
                </a:cxn>
                <a:cxn ang="0">
                  <a:pos x="1853" y="354"/>
                </a:cxn>
                <a:cxn ang="0">
                  <a:pos x="1823" y="360"/>
                </a:cxn>
                <a:cxn ang="0">
                  <a:pos x="1764" y="342"/>
                </a:cxn>
                <a:cxn ang="0">
                  <a:pos x="1740" y="342"/>
                </a:cxn>
                <a:cxn ang="0">
                  <a:pos x="1716" y="354"/>
                </a:cxn>
                <a:cxn ang="0">
                  <a:pos x="1656" y="425"/>
                </a:cxn>
                <a:cxn ang="0">
                  <a:pos x="1614" y="569"/>
                </a:cxn>
                <a:cxn ang="0">
                  <a:pos x="1614" y="593"/>
                </a:cxn>
                <a:cxn ang="0">
                  <a:pos x="1620" y="641"/>
                </a:cxn>
                <a:cxn ang="0">
                  <a:pos x="1638" y="659"/>
                </a:cxn>
                <a:cxn ang="0">
                  <a:pos x="1632" y="671"/>
                </a:cxn>
                <a:cxn ang="0">
                  <a:pos x="1620" y="683"/>
                </a:cxn>
                <a:cxn ang="0">
                  <a:pos x="1542" y="689"/>
                </a:cxn>
                <a:cxn ang="0">
                  <a:pos x="1465" y="629"/>
                </a:cxn>
                <a:cxn ang="0">
                  <a:pos x="1333" y="587"/>
                </a:cxn>
                <a:cxn ang="0">
                  <a:pos x="1184" y="671"/>
                </a:cxn>
                <a:cxn ang="0">
                  <a:pos x="1016" y="731"/>
                </a:cxn>
                <a:cxn ang="0">
                  <a:pos x="813" y="743"/>
                </a:cxn>
                <a:cxn ang="0">
                  <a:pos x="628" y="701"/>
                </a:cxn>
                <a:cxn ang="0">
                  <a:pos x="568" y="695"/>
                </a:cxn>
                <a:cxn ang="0">
                  <a:pos x="556" y="701"/>
                </a:cxn>
                <a:cxn ang="0">
                  <a:pos x="520" y="731"/>
                </a:cxn>
                <a:cxn ang="0">
                  <a:pos x="436" y="809"/>
                </a:cxn>
                <a:cxn ang="0">
                  <a:pos x="406" y="821"/>
                </a:cxn>
                <a:cxn ang="0">
                  <a:pos x="382" y="821"/>
                </a:cxn>
                <a:cxn ang="0">
                  <a:pos x="335" y="827"/>
                </a:cxn>
                <a:cxn ang="0">
                  <a:pos x="209" y="851"/>
                </a:cxn>
                <a:cxn ang="0">
                  <a:pos x="173" y="857"/>
                </a:cxn>
                <a:cxn ang="0">
                  <a:pos x="125" y="851"/>
                </a:cxn>
                <a:cxn ang="0">
                  <a:pos x="107" y="857"/>
                </a:cxn>
                <a:cxn ang="0">
                  <a:pos x="101" y="875"/>
                </a:cxn>
                <a:cxn ang="0">
                  <a:pos x="83" y="887"/>
                </a:cxn>
                <a:cxn ang="0">
                  <a:pos x="48" y="899"/>
                </a:cxn>
                <a:cxn ang="0">
                  <a:pos x="2780" y="24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/>
            </a:p>
          </p:txBody>
        </p:sp>
      </p:grpSp>
      <p:sp>
        <p:nvSpPr>
          <p:cNvPr id="290834" name="Rectangle 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 anchor="b"/>
          <a:lstStyle>
            <a:lvl1pPr>
              <a:defRPr sz="57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90835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7338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" name="Rectangle 2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Rectangle 2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2C627A-3B01-4715-B682-716F19D7A1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54EEB8-DFF6-4C00-97D4-F40CED66B2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0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01030C-3069-4161-8F94-05E1AB819D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0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місту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3" name="Rectangle 1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9F13FE-4558-445A-8BB1-5A637E8102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0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woObj" preserve="1">
  <p:cSld name="Заголовок, великий об'єкт і два маленьких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вмісту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54A007-9DCB-473E-BA1F-E7F84ED689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0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050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0386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6251C5B-B15A-4B30-B507-56B6E7874462}" type="slidenum">
              <a:rPr lang="uk-UA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 advClick="0" advTm="0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0CE760-BE48-486D-8FD9-AE20318CBCE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0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0CE760-BE48-486D-8FD9-AE20318CBCE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0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0CE760-BE48-486D-8FD9-AE20318CBCE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0"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0CE760-BE48-486D-8FD9-AE20318CBCE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0"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0CE760-BE48-486D-8FD9-AE20318CBCE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CC3C34-F516-4A19-8340-09B54440EB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0"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0CE760-BE48-486D-8FD9-AE20318CBCE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0"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0CE760-BE48-486D-8FD9-AE20318CBCE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0"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0CE760-BE48-486D-8FD9-AE20318CBCE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0">
    <p:wip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0CE760-BE48-486D-8FD9-AE20318CBCE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0">
    <p:wip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0CE760-BE48-486D-8FD9-AE20318CBCE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0">
    <p:wip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0CE760-BE48-486D-8FD9-AE20318CBCE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3E658-5F0B-4D1F-BB03-4BF2587BC3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E25C4E-A0CA-42C4-A307-A1C6B7CA07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FF78D-19CB-4920-9307-4423FF23FB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Rectangle 1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9C6B71-2813-4D64-A1DF-8FF3ED1E66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219293-99A5-453C-9901-E896FF07BF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B44B3-B14F-4459-9B8B-7C3434D9AD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 smtClean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9C1D30-4912-4943-AC64-9A7BAB7EBF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289795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/>
              <a:ahLst/>
              <a:cxnLst>
                <a:cxn ang="0">
                  <a:pos x="2768" y="18"/>
                </a:cxn>
                <a:cxn ang="0">
                  <a:pos x="2678" y="24"/>
                </a:cxn>
                <a:cxn ang="0">
                  <a:pos x="2613" y="102"/>
                </a:cxn>
                <a:cxn ang="0">
                  <a:pos x="2511" y="156"/>
                </a:cxn>
                <a:cxn ang="0">
                  <a:pos x="2505" y="222"/>
                </a:cxn>
                <a:cxn ang="0">
                  <a:pos x="2487" y="246"/>
                </a:cxn>
                <a:cxn ang="0">
                  <a:pos x="2469" y="252"/>
                </a:cxn>
                <a:cxn ang="0">
                  <a:pos x="2397" y="210"/>
                </a:cxn>
                <a:cxn ang="0">
                  <a:pos x="2260" y="192"/>
                </a:cxn>
                <a:cxn ang="0">
                  <a:pos x="2236" y="186"/>
                </a:cxn>
                <a:cxn ang="0">
                  <a:pos x="2218" y="192"/>
                </a:cxn>
                <a:cxn ang="0">
                  <a:pos x="2146" y="228"/>
                </a:cxn>
                <a:cxn ang="0">
                  <a:pos x="2110" y="240"/>
                </a:cxn>
                <a:cxn ang="0">
                  <a:pos x="2086" y="246"/>
                </a:cxn>
                <a:cxn ang="0">
                  <a:pos x="2074" y="258"/>
                </a:cxn>
                <a:cxn ang="0">
                  <a:pos x="2074" y="276"/>
                </a:cxn>
                <a:cxn ang="0">
                  <a:pos x="2051" y="300"/>
                </a:cxn>
                <a:cxn ang="0">
                  <a:pos x="2033" y="312"/>
                </a:cxn>
                <a:cxn ang="0">
                  <a:pos x="2021" y="324"/>
                </a:cxn>
                <a:cxn ang="0">
                  <a:pos x="2009" y="336"/>
                </a:cxn>
                <a:cxn ang="0">
                  <a:pos x="1979" y="342"/>
                </a:cxn>
                <a:cxn ang="0">
                  <a:pos x="1913" y="336"/>
                </a:cxn>
                <a:cxn ang="0">
                  <a:pos x="1877" y="330"/>
                </a:cxn>
                <a:cxn ang="0">
                  <a:pos x="1865" y="342"/>
                </a:cxn>
                <a:cxn ang="0">
                  <a:pos x="1853" y="354"/>
                </a:cxn>
                <a:cxn ang="0">
                  <a:pos x="1823" y="360"/>
                </a:cxn>
                <a:cxn ang="0">
                  <a:pos x="1764" y="342"/>
                </a:cxn>
                <a:cxn ang="0">
                  <a:pos x="1740" y="342"/>
                </a:cxn>
                <a:cxn ang="0">
                  <a:pos x="1716" y="354"/>
                </a:cxn>
                <a:cxn ang="0">
                  <a:pos x="1656" y="425"/>
                </a:cxn>
                <a:cxn ang="0">
                  <a:pos x="1614" y="569"/>
                </a:cxn>
                <a:cxn ang="0">
                  <a:pos x="1614" y="593"/>
                </a:cxn>
                <a:cxn ang="0">
                  <a:pos x="1620" y="641"/>
                </a:cxn>
                <a:cxn ang="0">
                  <a:pos x="1638" y="659"/>
                </a:cxn>
                <a:cxn ang="0">
                  <a:pos x="1632" y="671"/>
                </a:cxn>
                <a:cxn ang="0">
                  <a:pos x="1620" y="683"/>
                </a:cxn>
                <a:cxn ang="0">
                  <a:pos x="1542" y="689"/>
                </a:cxn>
                <a:cxn ang="0">
                  <a:pos x="1465" y="629"/>
                </a:cxn>
                <a:cxn ang="0">
                  <a:pos x="1333" y="587"/>
                </a:cxn>
                <a:cxn ang="0">
                  <a:pos x="1184" y="671"/>
                </a:cxn>
                <a:cxn ang="0">
                  <a:pos x="1016" y="731"/>
                </a:cxn>
                <a:cxn ang="0">
                  <a:pos x="813" y="743"/>
                </a:cxn>
                <a:cxn ang="0">
                  <a:pos x="628" y="701"/>
                </a:cxn>
                <a:cxn ang="0">
                  <a:pos x="568" y="695"/>
                </a:cxn>
                <a:cxn ang="0">
                  <a:pos x="556" y="701"/>
                </a:cxn>
                <a:cxn ang="0">
                  <a:pos x="520" y="731"/>
                </a:cxn>
                <a:cxn ang="0">
                  <a:pos x="436" y="809"/>
                </a:cxn>
                <a:cxn ang="0">
                  <a:pos x="406" y="821"/>
                </a:cxn>
                <a:cxn ang="0">
                  <a:pos x="382" y="821"/>
                </a:cxn>
                <a:cxn ang="0">
                  <a:pos x="335" y="827"/>
                </a:cxn>
                <a:cxn ang="0">
                  <a:pos x="209" y="851"/>
                </a:cxn>
                <a:cxn ang="0">
                  <a:pos x="173" y="857"/>
                </a:cxn>
                <a:cxn ang="0">
                  <a:pos x="125" y="851"/>
                </a:cxn>
                <a:cxn ang="0">
                  <a:pos x="107" y="857"/>
                </a:cxn>
                <a:cxn ang="0">
                  <a:pos x="101" y="875"/>
                </a:cxn>
                <a:cxn ang="0">
                  <a:pos x="83" y="887"/>
                </a:cxn>
                <a:cxn ang="0">
                  <a:pos x="48" y="899"/>
                </a:cxn>
                <a:cxn ang="0">
                  <a:pos x="2780" y="24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289796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289797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289798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289799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289800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289801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289802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289803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289804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289805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289806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289807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289808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289809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/>
            </a:p>
          </p:txBody>
        </p:sp>
      </p:grpSp>
      <p:sp>
        <p:nvSpPr>
          <p:cNvPr id="289810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89811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9812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9813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CF0CE760-BE48-486D-8FD9-AE20318CBC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9814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26" r:id="rId1"/>
    <p:sldLayoutId id="2147483927" r:id="rId2"/>
    <p:sldLayoutId id="2147483928" r:id="rId3"/>
    <p:sldLayoutId id="2147483929" r:id="rId4"/>
    <p:sldLayoutId id="2147483930" r:id="rId5"/>
    <p:sldLayoutId id="2147483931" r:id="rId6"/>
    <p:sldLayoutId id="2147483932" r:id="rId7"/>
    <p:sldLayoutId id="2147483933" r:id="rId8"/>
    <p:sldLayoutId id="2147483934" r:id="rId9"/>
    <p:sldLayoutId id="2147483935" r:id="rId10"/>
    <p:sldLayoutId id="2147483936" r:id="rId11"/>
    <p:sldLayoutId id="2147483937" r:id="rId12"/>
    <p:sldLayoutId id="2147483938" r:id="rId13"/>
    <p:sldLayoutId id="2147483951" r:id="rId14"/>
  </p:sldLayoutIdLst>
  <p:transition spd="slow" advClick="0" advTm="0">
    <p:wip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u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F0CE760-BE48-486D-8FD9-AE20318CBCE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0" r:id="rId1"/>
    <p:sldLayoutId id="2147483941" r:id="rId2"/>
    <p:sldLayoutId id="2147483942" r:id="rId3"/>
    <p:sldLayoutId id="2147483943" r:id="rId4"/>
    <p:sldLayoutId id="2147483944" r:id="rId5"/>
    <p:sldLayoutId id="2147483945" r:id="rId6"/>
    <p:sldLayoutId id="2147483946" r:id="rId7"/>
    <p:sldLayoutId id="2147483947" r:id="rId8"/>
    <p:sldLayoutId id="2147483948" r:id="rId9"/>
    <p:sldLayoutId id="2147483949" r:id="rId10"/>
    <p:sldLayoutId id="2147483950" r:id="rId11"/>
  </p:sldLayoutIdLst>
  <p:transition spd="slow" advClick="0" advTm="0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gif"/><Relationship Id="rId4" Type="http://schemas.openxmlformats.org/officeDocument/2006/relationships/image" Target="../media/image26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gif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9.gif"/><Relationship Id="rId4" Type="http://schemas.openxmlformats.org/officeDocument/2006/relationships/image" Target="../media/image38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8.gif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gif"/><Relationship Id="rId5" Type="http://schemas.openxmlformats.org/officeDocument/2006/relationships/image" Target="../media/image46.gif"/><Relationship Id="rId4" Type="http://schemas.openxmlformats.org/officeDocument/2006/relationships/image" Target="../media/image45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jpeg"/><Relationship Id="rId4" Type="http://schemas.openxmlformats.org/officeDocument/2006/relationships/image" Target="../media/image5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gif"/><Relationship Id="rId4" Type="http://schemas.openxmlformats.org/officeDocument/2006/relationships/image" Target="../media/image5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6.jpeg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gif"/><Relationship Id="rId5" Type="http://schemas.openxmlformats.org/officeDocument/2006/relationships/image" Target="../media/image59.gif"/><Relationship Id="rId4" Type="http://schemas.openxmlformats.org/officeDocument/2006/relationships/image" Target="../media/image5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gif"/><Relationship Id="rId4" Type="http://schemas.openxmlformats.org/officeDocument/2006/relationships/image" Target="../media/image63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8.gif"/><Relationship Id="rId4" Type="http://schemas.openxmlformats.org/officeDocument/2006/relationships/image" Target="../media/image67.gi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gif"/><Relationship Id="rId3" Type="http://schemas.openxmlformats.org/officeDocument/2006/relationships/image" Target="../media/image70.jpeg"/><Relationship Id="rId7" Type="http://schemas.openxmlformats.org/officeDocument/2006/relationships/image" Target="../media/image74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gif"/><Relationship Id="rId3" Type="http://schemas.openxmlformats.org/officeDocument/2006/relationships/image" Target="../media/image77.jpeg"/><Relationship Id="rId7" Type="http://schemas.openxmlformats.org/officeDocument/2006/relationships/image" Target="../media/image81.pn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0.jpeg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7" Type="http://schemas.openxmlformats.org/officeDocument/2006/relationships/image" Target="../media/image88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87.gif"/><Relationship Id="rId5" Type="http://schemas.openxmlformats.org/officeDocument/2006/relationships/image" Target="../media/image86.jpeg"/><Relationship Id="rId4" Type="http://schemas.openxmlformats.org/officeDocument/2006/relationships/image" Target="../media/image85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gi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2.gif"/><Relationship Id="rId4" Type="http://schemas.openxmlformats.org/officeDocument/2006/relationships/image" Target="../media/image101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5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hyperlink" Target="http://dnz411.edu.kh.ua/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gif"/><Relationship Id="rId4" Type="http://schemas.openxmlformats.org/officeDocument/2006/relationships/image" Target="../media/image1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3413" name="Picture 5" descr="d14598dadf8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6" y="0"/>
            <a:ext cx="9715536" cy="6958013"/>
          </a:xfrm>
          <a:prstGeom prst="rect">
            <a:avLst/>
          </a:prstGeom>
          <a:noFill/>
          <a:ln w="9525">
            <a:solidFill>
              <a:srgbClr val="6600FF"/>
            </a:solidFill>
            <a:miter lim="800000"/>
            <a:headEnd/>
            <a:tailEnd/>
          </a:ln>
        </p:spPr>
      </p:pic>
      <p:sp>
        <p:nvSpPr>
          <p:cNvPr id="15363" name="Rectangle 7"/>
          <p:cNvSpPr>
            <a:spLocks noChangeArrowheads="1"/>
          </p:cNvSpPr>
          <p:nvPr/>
        </p:nvSpPr>
        <p:spPr bwMode="auto">
          <a:xfrm>
            <a:off x="1835150" y="7985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 dirty="0"/>
          </a:p>
        </p:txBody>
      </p:sp>
      <p:sp>
        <p:nvSpPr>
          <p:cNvPr id="273430" name="WordArt 22"/>
          <p:cNvSpPr>
            <a:spLocks noChangeArrowheads="1" noChangeShapeType="1" noTextEdit="1"/>
          </p:cNvSpPr>
          <p:nvPr/>
        </p:nvSpPr>
        <p:spPr bwMode="auto">
          <a:xfrm>
            <a:off x="2268538" y="2133600"/>
            <a:ext cx="4895850" cy="2087563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900100"/>
              </a:avLst>
            </a:prstTxWarp>
          </a:bodyPr>
          <a:lstStyle/>
          <a:p>
            <a:pPr algn="ctr"/>
            <a:endParaRPr lang="ru-RU" sz="14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Bookman Old Style"/>
            </a:endParaRPr>
          </a:p>
        </p:txBody>
      </p:sp>
      <p:sp>
        <p:nvSpPr>
          <p:cNvPr id="273435" name="WordArt 27"/>
          <p:cNvSpPr>
            <a:spLocks noChangeArrowheads="1" noChangeShapeType="1" noTextEdit="1"/>
          </p:cNvSpPr>
          <p:nvPr/>
        </p:nvSpPr>
        <p:spPr bwMode="auto">
          <a:xfrm>
            <a:off x="900113" y="3357563"/>
            <a:ext cx="7559675" cy="2422525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6600"/>
              </a:solidFill>
              <a:latin typeface="Bookman Old Style"/>
            </a:endParaRPr>
          </a:p>
        </p:txBody>
      </p:sp>
      <p:sp>
        <p:nvSpPr>
          <p:cNvPr id="9" name="WordArt 27"/>
          <p:cNvSpPr>
            <a:spLocks noChangeArrowheads="1" noChangeShapeType="1" noTextEdit="1"/>
          </p:cNvSpPr>
          <p:nvPr/>
        </p:nvSpPr>
        <p:spPr bwMode="auto">
          <a:xfrm>
            <a:off x="900113" y="3357563"/>
            <a:ext cx="7559675" cy="2422525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6600"/>
              </a:solidFill>
              <a:latin typeface="Bookman Old Style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-540568" y="0"/>
            <a:ext cx="10041790" cy="6278642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6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м. Харків </a:t>
            </a:r>
            <a:endParaRPr lang="en-US" sz="66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  <a:p>
            <a:pPr algn="ctr"/>
            <a:r>
              <a:rPr lang="uk-UA" sz="6600" b="1" dirty="0" smtClean="0">
                <a:ln w="18415" cmpd="sng">
                  <a:solidFill>
                    <a:srgbClr val="FFFFFF"/>
                  </a:solidFill>
                  <a:prstDash val="solid"/>
                </a:ln>
                <a:latin typeface="Monotype Corsiva" pitchFamily="66" charset="0"/>
              </a:rPr>
              <a:t>Дзержинський район</a:t>
            </a:r>
          </a:p>
          <a:p>
            <a:pPr algn="ctr"/>
            <a:r>
              <a:rPr lang="uk-UA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Комунальний заклад </a:t>
            </a:r>
          </a:p>
          <a:p>
            <a:pPr algn="ctr"/>
            <a:r>
              <a:rPr lang="uk-UA" sz="4400" b="1" dirty="0" smtClean="0"/>
              <a:t>«</a:t>
            </a:r>
            <a:r>
              <a:rPr lang="uk-UA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Дошкільний навчальний заклад </a:t>
            </a:r>
          </a:p>
          <a:p>
            <a:pPr algn="ctr"/>
            <a:r>
              <a:rPr lang="uk-UA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(ясла-садок) № 411</a:t>
            </a:r>
          </a:p>
          <a:p>
            <a:pPr algn="ctr"/>
            <a:r>
              <a:rPr lang="uk-UA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комбінованого типу</a:t>
            </a:r>
          </a:p>
          <a:p>
            <a:pPr algn="ctr"/>
            <a:r>
              <a:rPr lang="uk-UA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Харківської міської ради</a:t>
            </a:r>
            <a:r>
              <a:rPr lang="uk-UA" sz="4400" b="1" dirty="0" smtClean="0"/>
              <a:t>»</a:t>
            </a:r>
            <a:endParaRPr lang="uk-UA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73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0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000"/>
                            </p:stCondLst>
                            <p:childTnLst>
                              <p:par>
                                <p:cTn id="3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3000"/>
                            </p:stCondLst>
                            <p:childTnLst>
                              <p:par>
                                <p:cTn id="3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0"/>
                            </p:stCondLst>
                            <p:childTnLst>
                              <p:par>
                                <p:cTn id="44" presetID="21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45" dur="2000"/>
                                        <p:tgtEl>
                                          <p:spTgt spid="2734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3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1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48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1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51" dur="2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1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54" dur="2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1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57" dur="2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1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60" dur="2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1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63" dur="20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1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66" dur="20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467544" y="1556792"/>
            <a:ext cx="2304256" cy="1584176"/>
            <a:chOff x="3563886" y="0"/>
            <a:chExt cx="1645709" cy="1002424"/>
          </a:xfrm>
          <a:scene3d>
            <a:camera prst="orthographicFront"/>
            <a:lightRig rig="threePt" dir="t"/>
          </a:scene3d>
        </p:grpSpPr>
        <p:sp>
          <p:nvSpPr>
            <p:cNvPr id="6" name="Овал 5"/>
            <p:cNvSpPr/>
            <p:nvPr/>
          </p:nvSpPr>
          <p:spPr>
            <a:xfrm>
              <a:off x="3563886" y="0"/>
              <a:ext cx="1645709" cy="1002424"/>
            </a:xfrm>
            <a:prstGeom prst="ellipse">
              <a:avLst/>
            </a:prstGeom>
            <a:solidFill>
              <a:srgbClr val="660066"/>
            </a:solidFill>
            <a:sp3d>
              <a:bevelT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Овал 4"/>
            <p:cNvSpPr/>
            <p:nvPr/>
          </p:nvSpPr>
          <p:spPr>
            <a:xfrm>
              <a:off x="3613022" y="146801"/>
              <a:ext cx="1545145" cy="70882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000" b="1" kern="1200" dirty="0" smtClean="0">
                  <a:latin typeface="Bookman Old Style" pitchFamily="18" charset="0"/>
                </a:rPr>
                <a:t>Моральність</a:t>
              </a:r>
              <a:r>
                <a:rPr lang="uk-UA" sz="1600" b="1" kern="1200" dirty="0" smtClean="0">
                  <a:latin typeface="Bookman Old Style" pitchFamily="18" charset="0"/>
                </a:rPr>
                <a:t> </a:t>
              </a:r>
              <a:endParaRPr lang="ru-RU" sz="1600" b="1" kern="1200" dirty="0">
                <a:latin typeface="Bookman Old Style" pitchFamily="18" charset="0"/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1763688" y="1628800"/>
            <a:ext cx="2304256" cy="1584176"/>
            <a:chOff x="3611835" y="5160760"/>
            <a:chExt cx="1604821" cy="1002424"/>
          </a:xfrm>
          <a:scene3d>
            <a:camera prst="orthographicFront"/>
            <a:lightRig rig="threePt" dir="t"/>
          </a:scene3d>
        </p:grpSpPr>
        <p:sp>
          <p:nvSpPr>
            <p:cNvPr id="15" name="Овал 14"/>
            <p:cNvSpPr/>
            <p:nvPr/>
          </p:nvSpPr>
          <p:spPr>
            <a:xfrm>
              <a:off x="3611835" y="5160760"/>
              <a:ext cx="1604821" cy="1002424"/>
            </a:xfrm>
            <a:prstGeom prst="ellipse">
              <a:avLst/>
            </a:prstGeom>
            <a:solidFill>
              <a:srgbClr val="00B050"/>
            </a:solidFill>
            <a:sp3d>
              <a:bevelT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Овал 4"/>
            <p:cNvSpPr/>
            <p:nvPr/>
          </p:nvSpPr>
          <p:spPr>
            <a:xfrm>
              <a:off x="3611835" y="5307561"/>
              <a:ext cx="1604820" cy="70882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000" b="1" kern="1200" dirty="0" smtClean="0">
                  <a:latin typeface="Bookman Old Style" pitchFamily="18" charset="0"/>
                </a:rPr>
                <a:t>Культура </a:t>
              </a:r>
            </a:p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000" b="1" kern="1200" dirty="0" smtClean="0">
                  <a:latin typeface="Bookman Old Style" pitchFamily="18" charset="0"/>
                </a:rPr>
                <a:t>поведінки </a:t>
              </a:r>
              <a:endParaRPr lang="ru-RU" sz="2000" b="1" kern="1200" dirty="0">
                <a:latin typeface="Bookman Old Style" pitchFamily="18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3059832" y="1628800"/>
            <a:ext cx="2448275" cy="1584176"/>
            <a:chOff x="7384689" y="2125860"/>
            <a:chExt cx="1913430" cy="1002424"/>
          </a:xfrm>
          <a:scene3d>
            <a:camera prst="orthographicFront"/>
            <a:lightRig rig="threePt" dir="t"/>
          </a:scene3d>
        </p:grpSpPr>
        <p:sp>
          <p:nvSpPr>
            <p:cNvPr id="18" name="Овал 17"/>
            <p:cNvSpPr/>
            <p:nvPr/>
          </p:nvSpPr>
          <p:spPr>
            <a:xfrm>
              <a:off x="7440968" y="2125860"/>
              <a:ext cx="1857151" cy="1002424"/>
            </a:xfrm>
            <a:prstGeom prst="ellipse">
              <a:avLst/>
            </a:prstGeom>
            <a:solidFill>
              <a:srgbClr val="FF6600"/>
            </a:solidFill>
            <a:sp3d>
              <a:bevelT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Овал 4"/>
            <p:cNvSpPr/>
            <p:nvPr/>
          </p:nvSpPr>
          <p:spPr>
            <a:xfrm>
              <a:off x="7384689" y="2276224"/>
              <a:ext cx="1913427" cy="70882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000" b="1" kern="1200" dirty="0" smtClean="0">
                  <a:latin typeface="Bookman Old Style" pitchFamily="18" charset="0"/>
                </a:rPr>
                <a:t>Патріотизм</a:t>
              </a:r>
              <a:endParaRPr lang="ru-RU" sz="2000" b="1" kern="1200" dirty="0">
                <a:latin typeface="Bookman Old Style" pitchFamily="18" charset="0"/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395536" y="3284984"/>
            <a:ext cx="2664295" cy="1584176"/>
            <a:chOff x="5211156" y="4571512"/>
            <a:chExt cx="2127092" cy="1002424"/>
          </a:xfrm>
          <a:scene3d>
            <a:camera prst="orthographicFront"/>
            <a:lightRig rig="threePt" dir="t"/>
          </a:scene3d>
        </p:grpSpPr>
        <p:sp>
          <p:nvSpPr>
            <p:cNvPr id="21" name="Овал 20"/>
            <p:cNvSpPr/>
            <p:nvPr/>
          </p:nvSpPr>
          <p:spPr>
            <a:xfrm>
              <a:off x="5211156" y="4571512"/>
              <a:ext cx="2099437" cy="1002424"/>
            </a:xfrm>
            <a:prstGeom prst="ellipse">
              <a:avLst/>
            </a:prstGeom>
            <a:solidFill>
              <a:srgbClr val="990033"/>
            </a:solidFill>
            <a:sp3d>
              <a:bevelT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Овал 4"/>
            <p:cNvSpPr/>
            <p:nvPr/>
          </p:nvSpPr>
          <p:spPr>
            <a:xfrm>
              <a:off x="5211156" y="4718313"/>
              <a:ext cx="2127092" cy="70882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000" b="1" kern="1200" dirty="0" smtClean="0">
                  <a:latin typeface="Bookman Old Style" pitchFamily="18" charset="0"/>
                </a:rPr>
                <a:t>Національна самосвідомість</a:t>
              </a:r>
              <a:endParaRPr lang="ru-RU" sz="2000" b="1" kern="1200" dirty="0">
                <a:latin typeface="Bookman Old Style" pitchFamily="18" charset="0"/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1691680" y="3429000"/>
            <a:ext cx="2592288" cy="1512168"/>
            <a:chOff x="6012148" y="1800201"/>
            <a:chExt cx="1869551" cy="1002424"/>
          </a:xfrm>
          <a:scene3d>
            <a:camera prst="orthographicFront"/>
            <a:lightRig rig="threePt" dir="t"/>
          </a:scene3d>
        </p:grpSpPr>
        <p:sp>
          <p:nvSpPr>
            <p:cNvPr id="24" name="Овал 23"/>
            <p:cNvSpPr/>
            <p:nvPr/>
          </p:nvSpPr>
          <p:spPr>
            <a:xfrm>
              <a:off x="6012148" y="1800201"/>
              <a:ext cx="1869551" cy="1002424"/>
            </a:xfrm>
            <a:prstGeom prst="ellipse">
              <a:avLst/>
            </a:prstGeom>
            <a:sp3d>
              <a:bevelT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Овал 4"/>
            <p:cNvSpPr/>
            <p:nvPr/>
          </p:nvSpPr>
          <p:spPr>
            <a:xfrm>
              <a:off x="6012148" y="1947003"/>
              <a:ext cx="1821613" cy="70882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000" b="1" kern="1200" dirty="0" smtClean="0">
                  <a:latin typeface="Bookman Old Style" pitchFamily="18" charset="0"/>
                </a:rPr>
                <a:t>Культура  міжетнічних стосунків </a:t>
              </a:r>
              <a:endParaRPr lang="ru-RU" sz="2000" b="1" kern="1200" dirty="0">
                <a:latin typeface="Bookman Old Style" pitchFamily="18" charset="0"/>
              </a:endParaRP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4499992" y="1556792"/>
            <a:ext cx="2592288" cy="1656184"/>
            <a:chOff x="971598" y="1728192"/>
            <a:chExt cx="1885590" cy="1002424"/>
          </a:xfrm>
          <a:scene3d>
            <a:camera prst="orthographicFront"/>
            <a:lightRig rig="threePt" dir="t"/>
          </a:scene3d>
        </p:grpSpPr>
        <p:sp>
          <p:nvSpPr>
            <p:cNvPr id="30" name="Овал 29"/>
            <p:cNvSpPr/>
            <p:nvPr/>
          </p:nvSpPr>
          <p:spPr>
            <a:xfrm>
              <a:off x="971598" y="1728192"/>
              <a:ext cx="1885590" cy="1002424"/>
            </a:xfrm>
            <a:prstGeom prst="ellipse">
              <a:avLst/>
            </a:prstGeom>
            <a:solidFill>
              <a:srgbClr val="3333CC"/>
            </a:solidFill>
            <a:sp3d>
              <a:bevelT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Овал 4"/>
            <p:cNvSpPr/>
            <p:nvPr/>
          </p:nvSpPr>
          <p:spPr>
            <a:xfrm>
              <a:off x="1023976" y="1874993"/>
              <a:ext cx="1780835" cy="70882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000" b="1" kern="1200" dirty="0" smtClean="0">
                  <a:latin typeface="Bookman Old Style" pitchFamily="18" charset="0"/>
                </a:rPr>
                <a:t>Правосвідомість </a:t>
              </a:r>
              <a:endParaRPr lang="ru-RU" sz="2000" b="1" kern="1200" dirty="0">
                <a:latin typeface="Bookman Old Style" pitchFamily="18" charset="0"/>
              </a:endParaRP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6012160" y="1556792"/>
            <a:ext cx="2880321" cy="1728192"/>
            <a:chOff x="1046752" y="3341774"/>
            <a:chExt cx="1898273" cy="1002424"/>
          </a:xfrm>
          <a:scene3d>
            <a:camera prst="orthographicFront"/>
            <a:lightRig rig="threePt" dir="t"/>
          </a:scene3d>
        </p:grpSpPr>
        <p:sp>
          <p:nvSpPr>
            <p:cNvPr id="33" name="Овал 32"/>
            <p:cNvSpPr/>
            <p:nvPr/>
          </p:nvSpPr>
          <p:spPr>
            <a:xfrm>
              <a:off x="1094209" y="3341774"/>
              <a:ext cx="1850815" cy="1002424"/>
            </a:xfrm>
            <a:prstGeom prst="ellipse">
              <a:avLst/>
            </a:prstGeom>
            <a:solidFill>
              <a:srgbClr val="FFFF00"/>
            </a:solidFill>
            <a:sp3d>
              <a:bevelT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4" name="Овал 4"/>
            <p:cNvSpPr/>
            <p:nvPr/>
          </p:nvSpPr>
          <p:spPr>
            <a:xfrm>
              <a:off x="1046752" y="3488575"/>
              <a:ext cx="1898273" cy="70882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000" b="1" kern="1200" dirty="0" smtClean="0">
                  <a:solidFill>
                    <a:srgbClr val="7030A0"/>
                  </a:solidFill>
                  <a:latin typeface="Bookman Old Style" pitchFamily="18" charset="0"/>
                </a:rPr>
                <a:t>Планетарна</a:t>
              </a:r>
            </a:p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000" b="1" kern="1200" dirty="0" smtClean="0">
                  <a:solidFill>
                    <a:srgbClr val="7030A0"/>
                  </a:solidFill>
                  <a:latin typeface="Bookman Old Style" pitchFamily="18" charset="0"/>
                </a:rPr>
                <a:t> свідомість</a:t>
              </a:r>
              <a:endParaRPr lang="ru-RU" sz="2000" b="1" kern="1200" dirty="0">
                <a:solidFill>
                  <a:srgbClr val="7030A0"/>
                </a:solidFill>
                <a:latin typeface="Bookman Old Style" pitchFamily="18" charset="0"/>
              </a:endParaRPr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2915816" y="3429000"/>
            <a:ext cx="2952327" cy="1512168"/>
            <a:chOff x="1735247" y="623791"/>
            <a:chExt cx="1920373" cy="1002424"/>
          </a:xfrm>
          <a:scene3d>
            <a:camera prst="orthographicFront"/>
            <a:lightRig rig="threePt" dir="t"/>
          </a:scene3d>
        </p:grpSpPr>
        <p:sp>
          <p:nvSpPr>
            <p:cNvPr id="45" name="Овал 44"/>
            <p:cNvSpPr/>
            <p:nvPr/>
          </p:nvSpPr>
          <p:spPr>
            <a:xfrm>
              <a:off x="1778817" y="623791"/>
              <a:ext cx="1829965" cy="1002424"/>
            </a:xfrm>
            <a:prstGeom prst="ellipse">
              <a:avLst/>
            </a:prstGeom>
            <a:solidFill>
              <a:srgbClr val="C00000"/>
            </a:solidFill>
            <a:sp3d>
              <a:bevelT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6" name="Овал 4"/>
            <p:cNvSpPr/>
            <p:nvPr/>
          </p:nvSpPr>
          <p:spPr>
            <a:xfrm>
              <a:off x="1735247" y="722858"/>
              <a:ext cx="1920373" cy="70882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uk-UA" sz="2000" b="1" kern="1200" dirty="0" smtClean="0">
                  <a:latin typeface="Bookman Old Style" pitchFamily="18" charset="0"/>
                </a:rPr>
                <a:t>Розвиток </a:t>
              </a:r>
            </a:p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uk-UA" sz="2000" b="1" kern="1200" dirty="0" smtClean="0">
                  <a:latin typeface="Bookman Old Style" pitchFamily="18" charset="0"/>
                </a:rPr>
                <a:t>політичної </a:t>
              </a:r>
            </a:p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uk-UA" sz="2000" b="1" kern="1200" dirty="0" smtClean="0">
                  <a:latin typeface="Bookman Old Style" pitchFamily="18" charset="0"/>
                </a:rPr>
                <a:t>культури</a:t>
              </a:r>
              <a:endParaRPr lang="ru-RU" sz="2000" b="1" kern="1200" dirty="0">
                <a:latin typeface="Bookman Old Style" pitchFamily="18" charset="0"/>
              </a:endParaRPr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4283968" y="3356992"/>
            <a:ext cx="2808312" cy="1584176"/>
            <a:chOff x="5364083" y="504061"/>
            <a:chExt cx="1590817" cy="1002424"/>
          </a:xfrm>
          <a:scene3d>
            <a:camera prst="orthographicFront"/>
            <a:lightRig rig="threePt" dir="t"/>
          </a:scene3d>
        </p:grpSpPr>
        <p:sp>
          <p:nvSpPr>
            <p:cNvPr id="48" name="Овал 47"/>
            <p:cNvSpPr/>
            <p:nvPr/>
          </p:nvSpPr>
          <p:spPr>
            <a:xfrm>
              <a:off x="5364083" y="504061"/>
              <a:ext cx="1590817" cy="100242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sp3d>
              <a:bevelT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9" name="Овал 4"/>
            <p:cNvSpPr/>
            <p:nvPr/>
          </p:nvSpPr>
          <p:spPr>
            <a:xfrm>
              <a:off x="5364083" y="650862"/>
              <a:ext cx="1590817" cy="70882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533400">
                <a:spcBef>
                  <a:spcPct val="0"/>
                </a:spcBef>
                <a:spcAft>
                  <a:spcPts val="0"/>
                </a:spcAft>
              </a:pPr>
              <a:r>
                <a:rPr lang="uk-UA" sz="2000" b="1" kern="1200" dirty="0" smtClean="0">
                  <a:latin typeface="Bookman Old Style" pitchFamily="18" charset="0"/>
                </a:rPr>
                <a:t>Розвиток </a:t>
              </a:r>
            </a:p>
            <a:p>
              <a:pPr lvl="0" algn="ctr" defTabSz="533400">
                <a:spcBef>
                  <a:spcPct val="0"/>
                </a:spcBef>
                <a:spcAft>
                  <a:spcPts val="0"/>
                </a:spcAft>
              </a:pPr>
              <a:r>
                <a:rPr lang="uk-UA" sz="2000" b="1" kern="1200" dirty="0" smtClean="0">
                  <a:latin typeface="Bookman Old Style" pitchFamily="18" charset="0"/>
                </a:rPr>
                <a:t>мотивації </a:t>
              </a:r>
            </a:p>
            <a:p>
              <a:pPr lvl="0" algn="ctr" defTabSz="533400">
                <a:spcBef>
                  <a:spcPct val="0"/>
                </a:spcBef>
                <a:spcAft>
                  <a:spcPts val="0"/>
                </a:spcAft>
              </a:pPr>
              <a:r>
                <a:rPr lang="uk-UA" sz="2000" b="1" kern="1200" dirty="0" smtClean="0">
                  <a:latin typeface="Bookman Old Style" pitchFamily="18" charset="0"/>
                </a:rPr>
                <a:t>до праці </a:t>
              </a:r>
              <a:endParaRPr lang="ru-RU" sz="2000" b="1" kern="1200" dirty="0">
                <a:latin typeface="Bookman Old Style" pitchFamily="18" charset="0"/>
              </a:endParaRPr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6012160" y="3429000"/>
            <a:ext cx="2808312" cy="1656184"/>
            <a:chOff x="1835704" y="4608503"/>
            <a:chExt cx="1704341" cy="1002424"/>
          </a:xfrm>
          <a:scene3d>
            <a:camera prst="orthographicFront"/>
            <a:lightRig rig="threePt" dir="t"/>
          </a:scene3d>
        </p:grpSpPr>
        <p:sp>
          <p:nvSpPr>
            <p:cNvPr id="51" name="Овал 50"/>
            <p:cNvSpPr/>
            <p:nvPr/>
          </p:nvSpPr>
          <p:spPr>
            <a:xfrm>
              <a:off x="1835704" y="4608503"/>
              <a:ext cx="1704341" cy="1002424"/>
            </a:xfrm>
            <a:prstGeom prst="ellipse">
              <a:avLst/>
            </a:prstGeom>
            <a:solidFill>
              <a:srgbClr val="FF0000"/>
            </a:solidFill>
            <a:sp3d>
              <a:bevelT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2" name="Овал 4"/>
            <p:cNvSpPr/>
            <p:nvPr/>
          </p:nvSpPr>
          <p:spPr>
            <a:xfrm>
              <a:off x="1835704" y="4755304"/>
              <a:ext cx="1660640" cy="70882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000" b="1" kern="1200" dirty="0" smtClean="0">
                  <a:latin typeface="Bookman Old Style" pitchFamily="18" charset="0"/>
                </a:rPr>
                <a:t>Бережливе ставлення до природи</a:t>
              </a:r>
              <a:endParaRPr lang="ru-RU" sz="2000" b="1" kern="1200" dirty="0">
                <a:latin typeface="Bookman Old Style" pitchFamily="18" charset="0"/>
              </a:endParaRPr>
            </a:p>
          </p:txBody>
        </p:sp>
      </p:grpSp>
      <p:pic>
        <p:nvPicPr>
          <p:cNvPr id="2054" name="Picture 6" descr="D:\Рисунки\39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5357826"/>
            <a:ext cx="1714512" cy="1009652"/>
          </a:xfrm>
          <a:prstGeom prst="rect">
            <a:avLst/>
          </a:prstGeom>
          <a:noFill/>
        </p:spPr>
      </p:pic>
      <p:pic>
        <p:nvPicPr>
          <p:cNvPr id="1026" name="Picture 2" descr="D:\Рисунки\41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861340">
            <a:off x="1339557" y="-486075"/>
            <a:ext cx="1704836" cy="2387595"/>
          </a:xfrm>
          <a:prstGeom prst="rect">
            <a:avLst/>
          </a:prstGeom>
          <a:noFill/>
        </p:spPr>
      </p:pic>
      <p:pic>
        <p:nvPicPr>
          <p:cNvPr id="6146" name="Picture 2" descr="D:\Мама\Цкіпурішвілі 2\р57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15206" y="142852"/>
            <a:ext cx="1714512" cy="1285884"/>
          </a:xfrm>
          <a:prstGeom prst="rect">
            <a:avLst/>
          </a:prstGeom>
          <a:noFill/>
        </p:spPr>
      </p:pic>
      <p:pic>
        <p:nvPicPr>
          <p:cNvPr id="2" name="Picture 2" descr="C:\Users\User\Desktop\Новая папка\939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3372" y="6315075"/>
            <a:ext cx="5000628" cy="542925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7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decel="100000"/>
                                        <p:tgtEl>
                                          <p:spTgt spid="1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7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770" decel="100000"/>
                                        <p:tgtEl>
                                          <p:spTgt spid="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70" decel="100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770" decel="100000"/>
                                        <p:tgtEl>
                                          <p:spTgt spid="2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0" dur="77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2" dur="77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70" decel="100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770" decel="100000"/>
                                        <p:tgtEl>
                                          <p:spTgt spid="3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0" dur="77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2" dur="77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7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770" decel="100000"/>
                                        <p:tgtEl>
                                          <p:spTgt spid="2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0" dur="77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2" dur="77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000"/>
                            </p:stCondLst>
                            <p:childTnLst>
                              <p:par>
                                <p:cTn id="6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7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770" decel="100000"/>
                                        <p:tgtEl>
                                          <p:spTgt spid="2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0" dur="77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2" dur="77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4000"/>
                            </p:stCondLst>
                            <p:childTnLst>
                              <p:par>
                                <p:cTn id="7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70" decel="100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770" decel="100000"/>
                                        <p:tgtEl>
                                          <p:spTgt spid="4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0" dur="77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2" dur="77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6000"/>
                            </p:stCondLst>
                            <p:childTnLst>
                              <p:par>
                                <p:cTn id="8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70" decel="100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770" decel="100000"/>
                                        <p:tgtEl>
                                          <p:spTgt spid="4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0" dur="77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2" dur="77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8000"/>
                            </p:stCondLst>
                            <p:childTnLst>
                              <p:par>
                                <p:cTn id="9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70" decel="100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770" decel="100000"/>
                                        <p:tgtEl>
                                          <p:spTgt spid="5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0" dur="77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0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2" dur="77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0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0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5000"/>
                            </p:stCondLst>
                            <p:childTnLst>
                              <p:par>
                                <p:cTn id="110" presetID="38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.00161 L 0.06112 0.10013 L 0.11876 0.00161 L 0.18021 0.10013 L 0.24132 0.00161 L 0.29844 0.10013 L 0.35973 0.00161 L 0.41754 0.10013 L 0.47865 0.00161 L 0.53994 0.10013 L 0.59775 0.00161 L 0.65903 0.10013 L 0.71615 0.00161 L 0.77726 0.10013 L 0.83872 0.00161 L 0.89636 0.10013 L 0.95782 0.00161 " pathEditMode="relative" rAng="0" ptsTypes="FFFFFFFFFFFFFFFFF">
                                      <p:cBhvr>
                                        <p:cTn id="111" dur="5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9" y="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0000"/>
                            </p:stCondLst>
                            <p:childTnLst>
                              <p:par>
                                <p:cTn id="1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 idx="4294967295"/>
          </p:nvPr>
        </p:nvSpPr>
        <p:spPr>
          <a:xfrm>
            <a:off x="0" y="571480"/>
            <a:ext cx="5500694" cy="571500"/>
          </a:xfrm>
        </p:spPr>
        <p:txBody>
          <a:bodyPr/>
          <a:lstStyle/>
          <a:p>
            <a:r>
              <a:rPr lang="uk-UA" sz="32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Наші досягнення</a:t>
            </a:r>
            <a:endParaRPr lang="ru-RU" sz="3200" b="1" dirty="0">
              <a:solidFill>
                <a:schemeClr val="accent6">
                  <a:lumMod val="20000"/>
                  <a:lumOff val="8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4294967295"/>
          </p:nvPr>
        </p:nvSpPr>
        <p:spPr>
          <a:xfrm rot="21005968">
            <a:off x="4516458" y="4245580"/>
            <a:ext cx="4603835" cy="1511489"/>
          </a:xfrm>
        </p:spPr>
        <p:txBody>
          <a:bodyPr/>
          <a:lstStyle/>
          <a:p>
            <a:pPr lvl="0" algn="ctr" eaLnBrk="1" hangingPunct="1">
              <a:buSzPct val="120000"/>
              <a:buNone/>
              <a:defRPr/>
            </a:pPr>
            <a:r>
              <a:rPr lang="uk-UA" sz="1800" b="1" dirty="0" smtClean="0">
                <a:solidFill>
                  <a:srgbClr val="993300"/>
                </a:solidFill>
                <a:latin typeface="Bookman Old Style" pitchFamily="18" charset="0"/>
              </a:rPr>
              <a:t>Третє місце  у міському </a:t>
            </a:r>
          </a:p>
          <a:p>
            <a:pPr lvl="0" algn="ctr" eaLnBrk="1" hangingPunct="1">
              <a:buSzPct val="120000"/>
              <a:buNone/>
              <a:defRPr/>
            </a:pPr>
            <a:r>
              <a:rPr lang="uk-UA" sz="1800" b="1" dirty="0" smtClean="0">
                <a:solidFill>
                  <a:srgbClr val="993300"/>
                </a:solidFill>
                <a:latin typeface="Bookman Old Style" pitchFamily="18" charset="0"/>
              </a:rPr>
              <a:t>конкурсі-огляді по підготовці </a:t>
            </a:r>
          </a:p>
          <a:p>
            <a:pPr lvl="0" algn="ctr" eaLnBrk="1" hangingPunct="1">
              <a:buSzPct val="120000"/>
              <a:buNone/>
              <a:defRPr/>
            </a:pPr>
            <a:r>
              <a:rPr lang="uk-UA" sz="1800" b="1" dirty="0" smtClean="0">
                <a:solidFill>
                  <a:srgbClr val="993300"/>
                </a:solidFill>
                <a:latin typeface="Bookman Old Style" pitchFamily="18" charset="0"/>
              </a:rPr>
              <a:t>дошкільних закладів до нового </a:t>
            </a:r>
          </a:p>
          <a:p>
            <a:pPr lvl="0" algn="ctr" eaLnBrk="1" hangingPunct="1">
              <a:buSzPct val="120000"/>
              <a:buNone/>
              <a:defRPr/>
            </a:pPr>
            <a:r>
              <a:rPr lang="uk-UA" sz="1800" b="1" dirty="0" smtClean="0">
                <a:solidFill>
                  <a:srgbClr val="993300"/>
                </a:solidFill>
                <a:latin typeface="Bookman Old Style" pitchFamily="18" charset="0"/>
              </a:rPr>
              <a:t>2003-2004 навчального  </a:t>
            </a:r>
            <a:r>
              <a:rPr lang="uk-UA" sz="1800" b="1" dirty="0" smtClean="0">
                <a:solidFill>
                  <a:srgbClr val="993300"/>
                </a:solidFill>
                <a:latin typeface="Bookman Old Style" pitchFamily="18" charset="0"/>
              </a:rPr>
              <a:t>року</a:t>
            </a:r>
            <a:endParaRPr lang="ru-RU" sz="1800" b="1" dirty="0">
              <a:solidFill>
                <a:srgbClr val="993300"/>
              </a:solidFill>
              <a:latin typeface="Bookman Old Style" pitchFamily="18" charset="0"/>
            </a:endParaRPr>
          </a:p>
        </p:txBody>
      </p:sp>
      <p:pic>
        <p:nvPicPr>
          <p:cNvPr id="20481" name="Picture 1" descr="C:\Documents and Settings\Admin\Рабочий стол\Світлиця\Новая папка 2\92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0"/>
            <a:ext cx="962025" cy="1219200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 rot="21168288">
            <a:off x="57170" y="5078749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Перемога у міському конкурсі</a:t>
            </a:r>
          </a:p>
          <a:p>
            <a:pPr algn="ctr"/>
            <a:r>
              <a:rPr lang="uk-UA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професійної майстерності  </a:t>
            </a:r>
          </a:p>
          <a:p>
            <a:pPr algn="ctr"/>
            <a:r>
              <a:rPr lang="ru-RU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«</a:t>
            </a:r>
            <a:r>
              <a:rPr lang="uk-UA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Завідувачка – 97</a:t>
            </a:r>
            <a:r>
              <a:rPr lang="ru-RU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»</a:t>
            </a:r>
            <a:r>
              <a:rPr lang="uk-UA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завідувачем </a:t>
            </a:r>
            <a:r>
              <a:rPr lang="uk-UA" b="1" dirty="0" err="1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КЗ</a:t>
            </a:r>
            <a:r>
              <a:rPr lang="uk-UA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ДНЗ </a:t>
            </a:r>
            <a:r>
              <a:rPr lang="uk-UA" b="1" dirty="0" err="1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Коміссаровою</a:t>
            </a:r>
            <a:r>
              <a:rPr lang="uk-UA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Г.К.</a:t>
            </a:r>
            <a:endParaRPr lang="uk-UA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2050" name="Picture 2" descr="D:\Рисунки\3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2060848"/>
            <a:ext cx="1571604" cy="16430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 descr="C:\Documents and Settings\Admin\Рабочий стол\Мульт\Ком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1268760"/>
            <a:ext cx="2376264" cy="324036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300"/>
                            </p:stCondLst>
                            <p:childTnLst>
                              <p:par>
                                <p:cTn id="12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300"/>
                            </p:stCondLst>
                            <p:childTnLst>
                              <p:par>
                                <p:cTn id="1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300"/>
                            </p:stCondLst>
                            <p:childTnLst>
                              <p:par>
                                <p:cTn id="2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3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1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5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1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5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21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5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1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6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1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6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1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6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1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7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3" grpId="1" build="p"/>
      <p:bldP spid="14" grpId="0"/>
      <p:bldP spid="1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G:\DSCF00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836712"/>
            <a:ext cx="2704384" cy="369559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/>
            <a:extrusionClr>
              <a:srgbClr val="000000"/>
            </a:extrusionClr>
          </a:sp3d>
        </p:spPr>
      </p:pic>
      <p:sp>
        <p:nvSpPr>
          <p:cNvPr id="3" name="Прямоугольник 2"/>
          <p:cNvSpPr/>
          <p:nvPr/>
        </p:nvSpPr>
        <p:spPr>
          <a:xfrm rot="20736767">
            <a:off x="84315" y="4943151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eaLnBrk="1" hangingPunct="1">
              <a:buSzPct val="120000"/>
              <a:buNone/>
              <a:defRPr/>
            </a:pPr>
            <a:r>
              <a:rPr lang="uk-UA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Перемога в міському конкурсі</a:t>
            </a:r>
          </a:p>
          <a:p>
            <a:pPr lvl="0" algn="ctr" eaLnBrk="1" hangingPunct="1">
              <a:buSzPct val="120000"/>
              <a:buNone/>
              <a:defRPr/>
            </a:pPr>
            <a:r>
              <a:rPr lang="uk-UA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професійної майстерності</a:t>
            </a:r>
          </a:p>
          <a:p>
            <a:pPr lvl="0" algn="ctr" eaLnBrk="1" hangingPunct="1">
              <a:buSzPct val="120000"/>
              <a:buNone/>
              <a:defRPr/>
            </a:pPr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«</a:t>
            </a:r>
            <a:r>
              <a:rPr lang="uk-UA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Вихователь – 2007</a:t>
            </a:r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»</a:t>
            </a:r>
            <a:r>
              <a:rPr lang="uk-UA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</a:t>
            </a:r>
          </a:p>
          <a:p>
            <a:pPr lvl="0" algn="ctr" eaLnBrk="1" hangingPunct="1">
              <a:buSzPct val="120000"/>
              <a:buNone/>
              <a:defRPr/>
            </a:pPr>
            <a:r>
              <a:rPr lang="uk-UA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Вихователем Галич Л.О.</a:t>
            </a:r>
          </a:p>
          <a:p>
            <a:pPr algn="ctr">
              <a:buNone/>
            </a:pPr>
            <a:endParaRPr lang="ru-RU" b="1" dirty="0">
              <a:solidFill>
                <a:schemeClr val="accent2">
                  <a:lumMod val="7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4" name="Picture 30" descr="DSC0206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500562" y="1857364"/>
            <a:ext cx="3960440" cy="266429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Прямоугольник 4"/>
          <p:cNvSpPr/>
          <p:nvPr/>
        </p:nvSpPr>
        <p:spPr>
          <a:xfrm rot="20976293">
            <a:off x="4235979" y="4945659"/>
            <a:ext cx="495619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Друге місце в міському конкурсі </a:t>
            </a:r>
          </a:p>
          <a:p>
            <a:pPr algn="ctr"/>
            <a:r>
              <a:rPr lang="uk-UA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професійної майстерності </a:t>
            </a:r>
          </a:p>
          <a:p>
            <a:pPr algn="ctr"/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«</a:t>
            </a:r>
            <a:r>
              <a:rPr lang="uk-UA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Вихователь – 2009</a:t>
            </a:r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»</a:t>
            </a:r>
            <a:r>
              <a:rPr lang="uk-UA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в номінації </a:t>
            </a:r>
          </a:p>
          <a:p>
            <a:pPr algn="ctr"/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«</a:t>
            </a:r>
            <a:r>
              <a:rPr lang="uk-UA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Плекаючи дитину, плекаємо націю</a:t>
            </a:r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»</a:t>
            </a:r>
            <a:endParaRPr lang="uk-UA" b="1" dirty="0" smtClean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  <a:p>
            <a:pPr algn="ctr"/>
            <a:r>
              <a:rPr lang="uk-UA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вихователем </a:t>
            </a:r>
            <a:r>
              <a:rPr lang="uk-UA" b="1" dirty="0" err="1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Глущенко</a:t>
            </a:r>
            <a:r>
              <a:rPr lang="uk-UA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Л.О.</a:t>
            </a:r>
            <a:endParaRPr lang="uk-UA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00496" y="642918"/>
            <a:ext cx="41434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Наші досягнення</a:t>
            </a:r>
            <a:endParaRPr lang="ru-RU" sz="32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" name="Picture 1" descr="C:\Documents and Settings\Admin\Рабочий стол\Світлиця\Новая папка 2\927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8148" y="0"/>
            <a:ext cx="962025" cy="12192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21" presetClass="exit" presetSubtype="4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heel(4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1" presetClass="exit" presetSubtype="4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heel(4)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000"/>
                            </p:stCondLst>
                            <p:childTnLst>
                              <p:par>
                                <p:cTn id="28" presetID="21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2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1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21207195">
            <a:off x="2563559" y="5129532"/>
            <a:ext cx="5458546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1" hangingPunct="1">
              <a:lnSpc>
                <a:spcPct val="80000"/>
              </a:lnSpc>
              <a:buSzPct val="120000"/>
              <a:buNone/>
              <a:defRPr/>
            </a:pPr>
            <a:r>
              <a:rPr lang="uk-UA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Перемога в міському конкурсі професійної майстерності</a:t>
            </a:r>
          </a:p>
          <a:p>
            <a:pPr lvl="0" algn="ctr" eaLnBrk="1" hangingPunct="1">
              <a:lnSpc>
                <a:spcPct val="80000"/>
              </a:lnSpc>
              <a:buSzPct val="120000"/>
              <a:buNone/>
              <a:defRPr/>
            </a:pPr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«</a:t>
            </a:r>
            <a:r>
              <a:rPr lang="uk-UA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Вихователь року – 2010</a:t>
            </a:r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»</a:t>
            </a:r>
            <a:r>
              <a:rPr lang="uk-UA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</a:t>
            </a:r>
          </a:p>
          <a:p>
            <a:pPr lvl="0" algn="ctr" eaLnBrk="1" hangingPunct="1">
              <a:lnSpc>
                <a:spcPct val="80000"/>
              </a:lnSpc>
              <a:buSzPct val="120000"/>
              <a:buNone/>
              <a:defRPr/>
            </a:pPr>
            <a:r>
              <a:rPr lang="uk-UA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в номінації </a:t>
            </a:r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«</a:t>
            </a:r>
            <a:r>
              <a:rPr lang="uk-UA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Мистецтво дитини – краса людського духу</a:t>
            </a:r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»</a:t>
            </a:r>
            <a:endParaRPr lang="uk-UA" b="1" dirty="0" smtClean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  <a:p>
            <a:pPr lvl="0" algn="ctr" eaLnBrk="1" hangingPunct="1">
              <a:lnSpc>
                <a:spcPct val="80000"/>
              </a:lnSpc>
              <a:buSzPct val="120000"/>
              <a:buNone/>
              <a:defRPr/>
            </a:pPr>
            <a:r>
              <a:rPr lang="uk-UA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вихователем </a:t>
            </a:r>
            <a:r>
              <a:rPr lang="uk-UA" b="1" dirty="0" err="1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Кур</a:t>
            </a:r>
            <a:r>
              <a:rPr lang="en-US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’</a:t>
            </a:r>
            <a:r>
              <a:rPr lang="uk-UA" b="1" dirty="0" err="1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яновою</a:t>
            </a:r>
            <a:r>
              <a:rPr lang="uk-UA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Л.М.</a:t>
            </a:r>
          </a:p>
        </p:txBody>
      </p:sp>
      <p:pic>
        <p:nvPicPr>
          <p:cNvPr id="1030" name="Picture 6" descr="D:\Рисунки\54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3306446">
            <a:off x="4791550" y="1351527"/>
            <a:ext cx="4857750" cy="2781300"/>
          </a:xfrm>
          <a:prstGeom prst="rect">
            <a:avLst/>
          </a:prstGeom>
          <a:noFill/>
        </p:spPr>
      </p:pic>
      <p:pic>
        <p:nvPicPr>
          <p:cNvPr id="1026" name="Picture 2" descr="D:\Рисунки\36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5143512"/>
            <a:ext cx="1500198" cy="1384303"/>
          </a:xfrm>
          <a:prstGeom prst="rect">
            <a:avLst/>
          </a:prstGeom>
          <a:noFill/>
        </p:spPr>
      </p:pic>
      <p:pic>
        <p:nvPicPr>
          <p:cNvPr id="3" name="Picture 2" descr="C:\Documents and Settings\Admin\Рабочий стол\Курьянова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67" y="1285861"/>
            <a:ext cx="2567778" cy="35833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Picture 1" descr="C:\Documents and Settings\Admin\Рабочий стол\Світлиця\Новая папка 2\927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7686" y="0"/>
            <a:ext cx="962025" cy="12192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71472" y="571480"/>
            <a:ext cx="42148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Наші досягнення</a:t>
            </a:r>
            <a:endParaRPr lang="ru-RU" sz="32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21" presetClass="exit" presetSubtype="4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heel(4)">
                                      <p:cBhvr>
                                        <p:cTn id="1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000"/>
                            </p:stCondLst>
                            <p:childTnLst>
                              <p:par>
                                <p:cTn id="22" presetID="21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23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77813"/>
            <a:ext cx="9144000" cy="1639019"/>
          </a:xfrm>
        </p:spPr>
        <p:txBody>
          <a:bodyPr/>
          <a:lstStyle/>
          <a:p>
            <a:r>
              <a:rPr lang="uk-UA" sz="2400" b="1" i="1" dirty="0" smtClean="0">
                <a:solidFill>
                  <a:srgbClr val="660066"/>
                </a:solidFill>
                <a:latin typeface="Bookman Old Style" pitchFamily="18" charset="0"/>
              </a:rPr>
              <a:t>Організація роботи методичного кабінету спрямована на активізацію творчого потенціалу та збагачення досвіду педагогічних працівників на основі інтерактивних методів роботи з кадрами</a:t>
            </a:r>
            <a:endParaRPr lang="ru-RU" sz="2400" dirty="0">
              <a:latin typeface="Bookman Old Style" pitchFamily="18" charset="0"/>
            </a:endParaRPr>
          </a:p>
        </p:txBody>
      </p:sp>
      <p:pic>
        <p:nvPicPr>
          <p:cNvPr id="5" name="Picture 4" descr="DSC0208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763688" y="2420888"/>
            <a:ext cx="5184775" cy="374491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1" name="Picture 3" descr="D:\Рисунки\90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25144"/>
            <a:ext cx="1473978" cy="1410043"/>
          </a:xfrm>
          <a:prstGeom prst="rect">
            <a:avLst/>
          </a:prstGeom>
          <a:noFill/>
        </p:spPr>
      </p:pic>
      <p:pic>
        <p:nvPicPr>
          <p:cNvPr id="1028" name="Picture 4" descr="C:\Users\User\Desktop\Новая папка\944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649787"/>
            <a:ext cx="9144000" cy="208213"/>
          </a:xfrm>
          <a:prstGeom prst="rect">
            <a:avLst/>
          </a:prstGeom>
          <a:noFill/>
        </p:spPr>
      </p:pic>
      <p:pic>
        <p:nvPicPr>
          <p:cNvPr id="8" name="Picture 5" descr="C:\Users\User\Desktop\Новая папка\95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12360" y="5085184"/>
            <a:ext cx="1008112" cy="108012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000"/>
                            </p:stCondLst>
                            <p:childTnLst>
                              <p:par>
                                <p:cTn id="16" presetID="3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decel="100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37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decel="10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9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88640"/>
            <a:ext cx="9144000" cy="1124744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uk-UA" sz="2400" b="1" i="1" dirty="0">
                <a:solidFill>
                  <a:srgbClr val="660033"/>
                </a:solidFill>
                <a:latin typeface="Bookman Old Style" pitchFamily="18" charset="0"/>
              </a:rPr>
              <a:t>Роботи, що представляються на </a:t>
            </a:r>
            <a:r>
              <a:rPr lang="uk-UA" sz="2400" b="1" i="1" dirty="0" smtClean="0">
                <a:solidFill>
                  <a:srgbClr val="660033"/>
                </a:solidFill>
                <a:latin typeface="Bookman Old Style" pitchFamily="18" charset="0"/>
              </a:rPr>
              <a:t>обласну </a:t>
            </a:r>
            <a:endParaRPr lang="en-US" sz="2400" b="1" i="1" dirty="0" smtClean="0">
              <a:solidFill>
                <a:srgbClr val="660033"/>
              </a:solidFill>
              <a:latin typeface="Bookman Old Style" pitchFamily="18" charset="0"/>
            </a:endParaRPr>
          </a:p>
          <a:p>
            <a:pPr algn="ctr">
              <a:lnSpc>
                <a:spcPct val="90000"/>
              </a:lnSpc>
              <a:buFontTx/>
              <a:buNone/>
            </a:pPr>
            <a:r>
              <a:rPr lang="uk-UA" sz="2400" b="1" i="1" dirty="0" smtClean="0">
                <a:solidFill>
                  <a:srgbClr val="660033"/>
                </a:solidFill>
                <a:latin typeface="Bookman Old Style" pitchFamily="18" charset="0"/>
              </a:rPr>
              <a:t>виставку</a:t>
            </a:r>
            <a:r>
              <a:rPr lang="en-US" sz="2400" b="1" i="1" dirty="0" smtClean="0">
                <a:solidFill>
                  <a:srgbClr val="660033"/>
                </a:solidFill>
                <a:latin typeface="Bookman Old Style" pitchFamily="18" charset="0"/>
              </a:rPr>
              <a:t> </a:t>
            </a:r>
            <a:r>
              <a:rPr lang="uk-UA" sz="2400" b="1" i="1" dirty="0" smtClean="0">
                <a:solidFill>
                  <a:srgbClr val="660033"/>
                </a:solidFill>
                <a:latin typeface="Bookman Old Style" pitchFamily="18" charset="0"/>
              </a:rPr>
              <a:t>-</a:t>
            </a:r>
            <a:r>
              <a:rPr lang="en-US" sz="2400" b="1" i="1" dirty="0" smtClean="0">
                <a:solidFill>
                  <a:srgbClr val="660033"/>
                </a:solidFill>
                <a:latin typeface="Bookman Old Style" pitchFamily="18" charset="0"/>
              </a:rPr>
              <a:t> </a:t>
            </a:r>
            <a:r>
              <a:rPr lang="uk-UA" sz="2400" b="1" i="1" dirty="0" smtClean="0">
                <a:solidFill>
                  <a:srgbClr val="660033"/>
                </a:solidFill>
                <a:latin typeface="Bookman Old Style" pitchFamily="18" charset="0"/>
              </a:rPr>
              <a:t>ярмарок педагогічних ідей, як правило, </a:t>
            </a:r>
            <a:r>
              <a:rPr lang="uk-UA" sz="2400" b="1" i="1" dirty="0">
                <a:solidFill>
                  <a:srgbClr val="660033"/>
                </a:solidFill>
                <a:latin typeface="Bookman Old Style" pitchFamily="18" charset="0"/>
              </a:rPr>
              <a:t>удостоєні дипломів І ступеня</a:t>
            </a:r>
          </a:p>
        </p:txBody>
      </p:sp>
      <p:sp>
        <p:nvSpPr>
          <p:cNvPr id="31763" name="Rectangle 19"/>
          <p:cNvSpPr>
            <a:spLocks noChangeArrowheads="1"/>
          </p:cNvSpPr>
          <p:nvPr/>
        </p:nvSpPr>
        <p:spPr bwMode="auto">
          <a:xfrm>
            <a:off x="179512" y="1628801"/>
            <a:ext cx="2087563" cy="352839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76200" cmpd="tri">
            <a:solidFill>
              <a:srgbClr val="66003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800" b="0" i="0" dirty="0">
                <a:solidFill>
                  <a:srgbClr val="C00000"/>
                </a:solidFill>
                <a:latin typeface="Tahoma" pitchFamily="34" charset="0"/>
              </a:rPr>
              <a:t>Головне</a:t>
            </a:r>
            <a:r>
              <a:rPr lang="uk-UA" b="0" i="0" dirty="0">
                <a:solidFill>
                  <a:srgbClr val="C00000"/>
                </a:solidFill>
                <a:latin typeface="Tahoma" pitchFamily="34" charset="0"/>
              </a:rPr>
              <a:t> </a:t>
            </a:r>
            <a:r>
              <a:rPr lang="uk-UA" sz="800" b="0" i="0" dirty="0">
                <a:solidFill>
                  <a:srgbClr val="C00000"/>
                </a:solidFill>
                <a:latin typeface="Tahoma" pitchFamily="34" charset="0"/>
              </a:rPr>
              <a:t>управління освіти</a:t>
            </a:r>
          </a:p>
          <a:p>
            <a:pPr algn="ctr"/>
            <a:r>
              <a:rPr lang="uk-UA" sz="800" b="0" i="0" dirty="0">
                <a:solidFill>
                  <a:srgbClr val="C00000"/>
                </a:solidFill>
                <a:latin typeface="Tahoma" pitchFamily="34" charset="0"/>
              </a:rPr>
              <a:t> і науки Харківської обласної</a:t>
            </a:r>
          </a:p>
          <a:p>
            <a:pPr algn="ctr"/>
            <a:r>
              <a:rPr lang="uk-UA" sz="800" b="0" i="0" dirty="0">
                <a:solidFill>
                  <a:srgbClr val="C00000"/>
                </a:solidFill>
                <a:latin typeface="Tahoma" pitchFamily="34" charset="0"/>
              </a:rPr>
              <a:t>державної адміністрації </a:t>
            </a:r>
          </a:p>
          <a:p>
            <a:pPr algn="ctr"/>
            <a:r>
              <a:rPr lang="uk-UA" sz="800" b="0" i="0" dirty="0">
                <a:solidFill>
                  <a:srgbClr val="C00000"/>
                </a:solidFill>
                <a:latin typeface="Tahoma" pitchFamily="34" charset="0"/>
              </a:rPr>
              <a:t>Обласний науково-методичний</a:t>
            </a:r>
          </a:p>
          <a:p>
            <a:pPr algn="ctr"/>
            <a:r>
              <a:rPr lang="uk-UA" sz="800" b="0" i="0" dirty="0">
                <a:solidFill>
                  <a:srgbClr val="C00000"/>
                </a:solidFill>
                <a:latin typeface="Tahoma" pitchFamily="34" charset="0"/>
              </a:rPr>
              <a:t> інститут безперервної освіти</a:t>
            </a:r>
          </a:p>
          <a:p>
            <a:pPr algn="ctr"/>
            <a:r>
              <a:rPr lang="en-US" sz="800" b="0" i="0" dirty="0">
                <a:solidFill>
                  <a:srgbClr val="C00000"/>
                </a:solidFill>
                <a:latin typeface="Tahoma" pitchFamily="34" charset="0"/>
              </a:rPr>
              <a:t>IX </a:t>
            </a:r>
            <a:r>
              <a:rPr lang="uk-UA" sz="800" b="0" i="0" dirty="0">
                <a:solidFill>
                  <a:srgbClr val="C00000"/>
                </a:solidFill>
                <a:latin typeface="Tahoma" pitchFamily="34" charset="0"/>
              </a:rPr>
              <a:t>обласна виставка-ярмарок</a:t>
            </a:r>
          </a:p>
          <a:p>
            <a:pPr algn="ctr"/>
            <a:r>
              <a:rPr lang="uk-UA" sz="800" b="0" i="0" dirty="0">
                <a:solidFill>
                  <a:srgbClr val="C00000"/>
                </a:solidFill>
                <a:latin typeface="Tahoma" pitchFamily="34" charset="0"/>
              </a:rPr>
              <a:t> педагогічних ідей</a:t>
            </a:r>
          </a:p>
          <a:p>
            <a:pPr algn="ctr"/>
            <a:endParaRPr lang="uk-UA" sz="800" b="0" i="0" dirty="0">
              <a:solidFill>
                <a:srgbClr val="C00000"/>
              </a:solidFill>
              <a:latin typeface="Tahoma" pitchFamily="34" charset="0"/>
            </a:endParaRPr>
          </a:p>
          <a:p>
            <a:pPr algn="ctr"/>
            <a:endParaRPr lang="uk-UA" sz="800" i="0" dirty="0" smtClean="0">
              <a:solidFill>
                <a:srgbClr val="C00000"/>
              </a:solidFill>
              <a:latin typeface="Tahoma" pitchFamily="34" charset="0"/>
            </a:endParaRPr>
          </a:p>
          <a:p>
            <a:pPr algn="ctr"/>
            <a:endParaRPr lang="uk-UA" sz="800" b="0" i="0" dirty="0">
              <a:solidFill>
                <a:srgbClr val="C00000"/>
              </a:solidFill>
              <a:latin typeface="Tahoma" pitchFamily="34" charset="0"/>
            </a:endParaRPr>
          </a:p>
          <a:p>
            <a:pPr algn="ctr"/>
            <a:r>
              <a:rPr lang="uk-UA" sz="800" b="1" i="0" dirty="0">
                <a:solidFill>
                  <a:srgbClr val="C00000"/>
                </a:solidFill>
                <a:latin typeface="Tahoma" pitchFamily="34" charset="0"/>
              </a:rPr>
              <a:t>ОСОБИСТІСНО – ОРІЄНТОВНА</a:t>
            </a:r>
          </a:p>
          <a:p>
            <a:pPr algn="ctr"/>
            <a:r>
              <a:rPr lang="uk-UA" sz="800" b="1" i="0" dirty="0">
                <a:solidFill>
                  <a:srgbClr val="C00000"/>
                </a:solidFill>
                <a:latin typeface="Tahoma" pitchFamily="34" charset="0"/>
              </a:rPr>
              <a:t> ОСВІТА ТА МЕТОДИЧНА </a:t>
            </a:r>
          </a:p>
          <a:p>
            <a:pPr algn="ctr"/>
            <a:r>
              <a:rPr lang="uk-UA" sz="800" b="1" i="0" dirty="0">
                <a:solidFill>
                  <a:srgbClr val="C00000"/>
                </a:solidFill>
                <a:latin typeface="Tahoma" pitchFamily="34" charset="0"/>
              </a:rPr>
              <a:t>РОБОТА З КАДРАМИ</a:t>
            </a:r>
          </a:p>
          <a:p>
            <a:pPr algn="ctr"/>
            <a:endParaRPr lang="uk-UA" sz="800" b="1" i="0" dirty="0" smtClean="0">
              <a:solidFill>
                <a:srgbClr val="C00000"/>
              </a:solidFill>
              <a:latin typeface="Tahoma" pitchFamily="34" charset="0"/>
            </a:endParaRPr>
          </a:p>
          <a:p>
            <a:pPr algn="ctr"/>
            <a:endParaRPr lang="uk-UA" sz="800" b="1" i="0" dirty="0" smtClean="0">
              <a:solidFill>
                <a:srgbClr val="C00000"/>
              </a:solidFill>
              <a:latin typeface="Tahoma" pitchFamily="34" charset="0"/>
            </a:endParaRPr>
          </a:p>
          <a:p>
            <a:pPr algn="ctr"/>
            <a:r>
              <a:rPr lang="uk-UA" sz="800" b="1" i="0" dirty="0" smtClean="0">
                <a:solidFill>
                  <a:srgbClr val="C00000"/>
                </a:solidFill>
                <a:latin typeface="Tahoma" pitchFamily="34" charset="0"/>
              </a:rPr>
              <a:t>                                                                </a:t>
            </a:r>
          </a:p>
          <a:p>
            <a:pPr algn="ctr"/>
            <a:r>
              <a:rPr lang="uk-UA" sz="800" b="1" i="0" dirty="0" smtClean="0">
                <a:solidFill>
                  <a:srgbClr val="C00000"/>
                </a:solidFill>
                <a:latin typeface="Tahoma" pitchFamily="34" charset="0"/>
              </a:rPr>
              <a:t>              </a:t>
            </a:r>
            <a:r>
              <a:rPr lang="uk-UA" sz="800" b="1" i="0" dirty="0" err="1" smtClean="0">
                <a:solidFill>
                  <a:srgbClr val="C00000"/>
                </a:solidFill>
                <a:latin typeface="Tahoma" pitchFamily="34" charset="0"/>
              </a:rPr>
              <a:t>Коміссарова</a:t>
            </a:r>
            <a:r>
              <a:rPr lang="uk-UA" sz="800" b="1" i="0" dirty="0" smtClean="0">
                <a:solidFill>
                  <a:srgbClr val="C00000"/>
                </a:solidFill>
                <a:latin typeface="Tahoma" pitchFamily="34" charset="0"/>
              </a:rPr>
              <a:t> Галина</a:t>
            </a:r>
          </a:p>
          <a:p>
            <a:pPr algn="ctr"/>
            <a:r>
              <a:rPr lang="uk-UA" sz="800" b="1" i="0" dirty="0" smtClean="0">
                <a:solidFill>
                  <a:srgbClr val="C00000"/>
                </a:solidFill>
                <a:latin typeface="Tahoma" pitchFamily="34" charset="0"/>
              </a:rPr>
              <a:t>                Костянтинівна, </a:t>
            </a:r>
          </a:p>
          <a:p>
            <a:pPr algn="ctr"/>
            <a:r>
              <a:rPr lang="uk-UA" sz="800" b="1" i="0" dirty="0" smtClean="0">
                <a:solidFill>
                  <a:srgbClr val="C00000"/>
                </a:solidFill>
                <a:latin typeface="Tahoma" pitchFamily="34" charset="0"/>
              </a:rPr>
              <a:t>           завідувачка</a:t>
            </a:r>
          </a:p>
          <a:p>
            <a:pPr algn="ctr"/>
            <a:r>
              <a:rPr lang="ru-RU" sz="800" b="1" i="0" dirty="0" smtClean="0">
                <a:solidFill>
                  <a:srgbClr val="C00000"/>
                </a:solidFill>
                <a:latin typeface="Tahoma" pitchFamily="34" charset="0"/>
              </a:rPr>
              <a:t>                                                                                                        </a:t>
            </a:r>
          </a:p>
          <a:p>
            <a:pPr algn="ctr"/>
            <a:r>
              <a:rPr lang="uk-UA" sz="800" b="1" i="0" dirty="0" smtClean="0">
                <a:solidFill>
                  <a:srgbClr val="C00000"/>
                </a:solidFill>
                <a:latin typeface="Tahoma" pitchFamily="34" charset="0"/>
              </a:rPr>
              <a:t>                      </a:t>
            </a:r>
            <a:r>
              <a:rPr lang="uk-UA" sz="800" b="1" i="0" dirty="0" err="1" smtClean="0">
                <a:solidFill>
                  <a:srgbClr val="C00000"/>
                </a:solidFill>
                <a:latin typeface="Tahoma" pitchFamily="34" charset="0"/>
              </a:rPr>
              <a:t>Рубаха</a:t>
            </a:r>
            <a:r>
              <a:rPr lang="uk-UA" sz="800" b="1" i="0" dirty="0" smtClean="0">
                <a:solidFill>
                  <a:srgbClr val="C00000"/>
                </a:solidFill>
                <a:latin typeface="Tahoma" pitchFamily="34" charset="0"/>
              </a:rPr>
              <a:t> Ірина Петрівна,</a:t>
            </a:r>
          </a:p>
          <a:p>
            <a:pPr algn="ctr"/>
            <a:r>
              <a:rPr lang="uk-UA" sz="800" b="1" i="0" dirty="0" smtClean="0">
                <a:solidFill>
                  <a:srgbClr val="C00000"/>
                </a:solidFill>
                <a:latin typeface="Tahoma" pitchFamily="34" charset="0"/>
              </a:rPr>
              <a:t>                   вихователь-методист</a:t>
            </a:r>
          </a:p>
          <a:p>
            <a:pPr algn="ctr"/>
            <a:r>
              <a:rPr lang="uk-UA" sz="800" b="1" i="0" dirty="0" smtClean="0">
                <a:solidFill>
                  <a:srgbClr val="C00000"/>
                </a:solidFill>
                <a:latin typeface="Tahoma" pitchFamily="34" charset="0"/>
              </a:rPr>
              <a:t>                    ДНЗ № 411 </a:t>
            </a:r>
            <a:r>
              <a:rPr lang="uk-UA" sz="800" b="1" i="0" dirty="0" err="1" smtClean="0">
                <a:solidFill>
                  <a:srgbClr val="C00000"/>
                </a:solidFill>
                <a:latin typeface="Tahoma" pitchFamily="34" charset="0"/>
              </a:rPr>
              <a:t>“Веселка”</a:t>
            </a:r>
            <a:endParaRPr lang="uk-UA" sz="800" b="1" i="0" dirty="0" smtClean="0">
              <a:solidFill>
                <a:srgbClr val="C00000"/>
              </a:solidFill>
              <a:latin typeface="Tahoma" pitchFamily="34" charset="0"/>
            </a:endParaRPr>
          </a:p>
          <a:p>
            <a:pPr algn="ctr"/>
            <a:r>
              <a:rPr lang="uk-UA" sz="800" b="1" i="0" dirty="0" smtClean="0">
                <a:solidFill>
                  <a:srgbClr val="C00000"/>
                </a:solidFill>
                <a:latin typeface="Tahoma" pitchFamily="34" charset="0"/>
              </a:rPr>
              <a:t>                    Дзержинського району</a:t>
            </a:r>
          </a:p>
          <a:p>
            <a:pPr algn="ctr"/>
            <a:endParaRPr lang="uk-UA" sz="800" b="1" i="0" dirty="0" smtClean="0">
              <a:solidFill>
                <a:srgbClr val="C00000"/>
              </a:solidFill>
              <a:latin typeface="Tahoma" pitchFamily="34" charset="0"/>
            </a:endParaRPr>
          </a:p>
          <a:p>
            <a:pPr algn="ctr"/>
            <a:r>
              <a:rPr lang="uk-UA" sz="800" b="1" i="0" dirty="0" smtClean="0">
                <a:solidFill>
                  <a:srgbClr val="C00000"/>
                </a:solidFill>
                <a:latin typeface="Tahoma" pitchFamily="34" charset="0"/>
              </a:rPr>
              <a:t>Харків </a:t>
            </a:r>
            <a:endParaRPr lang="uk-UA" sz="800" b="1" i="0" dirty="0">
              <a:solidFill>
                <a:srgbClr val="C00000"/>
              </a:solidFill>
              <a:latin typeface="Tahoma" pitchFamily="34" charset="0"/>
            </a:endParaRPr>
          </a:p>
          <a:p>
            <a:pPr algn="ctr"/>
            <a:r>
              <a:rPr lang="uk-UA" sz="800" b="1" i="0" dirty="0">
                <a:solidFill>
                  <a:srgbClr val="C00000"/>
                </a:solidFill>
                <a:latin typeface="Tahoma" pitchFamily="34" charset="0"/>
              </a:rPr>
              <a:t>2004</a:t>
            </a:r>
            <a:endParaRPr lang="ru-RU" sz="800" b="1" i="0" dirty="0">
              <a:solidFill>
                <a:srgbClr val="C00000"/>
              </a:solidFill>
              <a:latin typeface="Tahoma" pitchFamily="34" charset="0"/>
            </a:endParaRPr>
          </a:p>
        </p:txBody>
      </p:sp>
      <p:sp>
        <p:nvSpPr>
          <p:cNvPr id="31764" name="Rectangle 20"/>
          <p:cNvSpPr>
            <a:spLocks noChangeArrowheads="1"/>
          </p:cNvSpPr>
          <p:nvPr/>
        </p:nvSpPr>
        <p:spPr bwMode="auto">
          <a:xfrm>
            <a:off x="4643438" y="1643050"/>
            <a:ext cx="2087562" cy="36004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76200" cmpd="tri">
            <a:solidFill>
              <a:srgbClr val="66003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800" b="0" i="0" dirty="0">
                <a:solidFill>
                  <a:srgbClr val="C00000"/>
                </a:solidFill>
                <a:latin typeface="Tahoma" pitchFamily="34" charset="0"/>
              </a:rPr>
              <a:t>Головне управління освіти</a:t>
            </a:r>
          </a:p>
          <a:p>
            <a:pPr algn="ctr"/>
            <a:r>
              <a:rPr lang="uk-UA" sz="800" b="0" i="0" dirty="0">
                <a:solidFill>
                  <a:srgbClr val="C00000"/>
                </a:solidFill>
                <a:latin typeface="Tahoma" pitchFamily="34" charset="0"/>
              </a:rPr>
              <a:t> і науки</a:t>
            </a:r>
          </a:p>
          <a:p>
            <a:pPr algn="ctr"/>
            <a:r>
              <a:rPr lang="uk-UA" sz="800" b="0" i="0" dirty="0">
                <a:solidFill>
                  <a:srgbClr val="C00000"/>
                </a:solidFill>
                <a:latin typeface="Tahoma" pitchFamily="34" charset="0"/>
              </a:rPr>
              <a:t>Харківської обласної держадміністрації</a:t>
            </a:r>
          </a:p>
          <a:p>
            <a:pPr algn="ctr"/>
            <a:r>
              <a:rPr lang="uk-UA" sz="800" b="0" i="0" dirty="0">
                <a:solidFill>
                  <a:srgbClr val="C00000"/>
                </a:solidFill>
                <a:latin typeface="Tahoma" pitchFamily="34" charset="0"/>
              </a:rPr>
              <a:t>Харківський обласний </a:t>
            </a:r>
          </a:p>
          <a:p>
            <a:pPr algn="ctr"/>
            <a:r>
              <a:rPr lang="uk-UA" sz="800" b="0" i="0" dirty="0">
                <a:solidFill>
                  <a:srgbClr val="C00000"/>
                </a:solidFill>
                <a:latin typeface="Tahoma" pitchFamily="34" charset="0"/>
              </a:rPr>
              <a:t>науково-методичний </a:t>
            </a:r>
          </a:p>
          <a:p>
            <a:pPr algn="ctr"/>
            <a:r>
              <a:rPr lang="uk-UA" sz="800" b="0" i="0" dirty="0">
                <a:solidFill>
                  <a:srgbClr val="C00000"/>
                </a:solidFill>
                <a:latin typeface="Tahoma" pitchFamily="34" charset="0"/>
              </a:rPr>
              <a:t>Інститут безперервної освіти </a:t>
            </a:r>
          </a:p>
          <a:p>
            <a:pPr algn="ctr"/>
            <a:endParaRPr lang="uk-UA" sz="800" b="0" i="0" dirty="0">
              <a:solidFill>
                <a:srgbClr val="C00000"/>
              </a:solidFill>
              <a:latin typeface="Tahoma" pitchFamily="34" charset="0"/>
            </a:endParaRPr>
          </a:p>
          <a:p>
            <a:pPr algn="ctr"/>
            <a:endParaRPr lang="uk-UA" sz="800" b="0" i="0" dirty="0">
              <a:solidFill>
                <a:srgbClr val="C00000"/>
              </a:solidFill>
              <a:latin typeface="Tahoma" pitchFamily="34" charset="0"/>
            </a:endParaRPr>
          </a:p>
          <a:p>
            <a:pPr algn="ctr"/>
            <a:endParaRPr lang="uk-UA" sz="800" b="0" i="0" dirty="0">
              <a:solidFill>
                <a:srgbClr val="C00000"/>
              </a:solidFill>
              <a:latin typeface="Tahoma" pitchFamily="34" charset="0"/>
            </a:endParaRPr>
          </a:p>
          <a:p>
            <a:pPr algn="ctr"/>
            <a:endParaRPr lang="uk-UA" sz="800" b="0" i="0" dirty="0">
              <a:solidFill>
                <a:srgbClr val="C00000"/>
              </a:solidFill>
              <a:latin typeface="Tahoma" pitchFamily="34" charset="0"/>
            </a:endParaRPr>
          </a:p>
          <a:p>
            <a:pPr algn="ctr"/>
            <a:endParaRPr lang="uk-UA" sz="800" b="0" i="0" dirty="0">
              <a:solidFill>
                <a:srgbClr val="C00000"/>
              </a:solidFill>
              <a:latin typeface="Tahoma" pitchFamily="34" charset="0"/>
            </a:endParaRPr>
          </a:p>
          <a:p>
            <a:pPr algn="ctr"/>
            <a:endParaRPr lang="uk-UA" sz="800" b="1" dirty="0">
              <a:solidFill>
                <a:srgbClr val="C00000"/>
              </a:solidFill>
              <a:latin typeface="Tahoma" pitchFamily="34" charset="0"/>
            </a:endParaRPr>
          </a:p>
          <a:p>
            <a:pPr algn="ctr"/>
            <a:r>
              <a:rPr lang="uk-UA" sz="800" b="1" dirty="0">
                <a:solidFill>
                  <a:srgbClr val="C00000"/>
                </a:solidFill>
                <a:latin typeface="Tahoma" pitchFamily="34" charset="0"/>
              </a:rPr>
              <a:t>Соціальна компетентність</a:t>
            </a:r>
            <a:r>
              <a:rPr lang="uk-UA" sz="800" b="1" i="0" dirty="0">
                <a:solidFill>
                  <a:srgbClr val="C00000"/>
                </a:solidFill>
                <a:latin typeface="Tahoma" pitchFamily="34" charset="0"/>
              </a:rPr>
              <a:t> :</a:t>
            </a:r>
          </a:p>
          <a:p>
            <a:pPr algn="ctr"/>
            <a:r>
              <a:rPr lang="uk-UA" sz="800" b="1" i="0" dirty="0">
                <a:solidFill>
                  <a:srgbClr val="C00000"/>
                </a:solidFill>
                <a:latin typeface="Tahoma" pitchFamily="34" charset="0"/>
              </a:rPr>
              <a:t>Оволодіння дітьми дошкільного віку</a:t>
            </a:r>
          </a:p>
          <a:p>
            <a:pPr algn="ctr"/>
            <a:r>
              <a:rPr lang="uk-UA" sz="800" b="1" i="0" dirty="0">
                <a:solidFill>
                  <a:srgbClr val="C00000"/>
                </a:solidFill>
                <a:latin typeface="Tahoma" pitchFamily="34" charset="0"/>
              </a:rPr>
              <a:t>Абеткою</a:t>
            </a:r>
          </a:p>
          <a:p>
            <a:pPr algn="ctr"/>
            <a:r>
              <a:rPr lang="uk-UA" sz="800" b="1" i="0" dirty="0" err="1" smtClean="0">
                <a:solidFill>
                  <a:srgbClr val="C00000"/>
                </a:solidFill>
                <a:latin typeface="Tahoma" pitchFamily="34" charset="0"/>
              </a:rPr>
              <a:t>“Жити</a:t>
            </a:r>
            <a:r>
              <a:rPr lang="uk-UA" sz="800" b="1" i="0" dirty="0" smtClean="0">
                <a:solidFill>
                  <a:srgbClr val="C00000"/>
                </a:solidFill>
                <a:latin typeface="Tahoma" pitchFamily="34" charset="0"/>
              </a:rPr>
              <a:t> </a:t>
            </a:r>
            <a:r>
              <a:rPr lang="uk-UA" sz="800" b="1" i="0" dirty="0">
                <a:solidFill>
                  <a:srgbClr val="C00000"/>
                </a:solidFill>
                <a:latin typeface="Tahoma" pitchFamily="34" charset="0"/>
              </a:rPr>
              <a:t>серед </a:t>
            </a:r>
            <a:r>
              <a:rPr lang="uk-UA" sz="800" b="1" i="0" dirty="0" err="1">
                <a:solidFill>
                  <a:srgbClr val="C00000"/>
                </a:solidFill>
                <a:latin typeface="Tahoma" pitchFamily="34" charset="0"/>
              </a:rPr>
              <a:t>людей”</a:t>
            </a:r>
            <a:endParaRPr lang="uk-UA" sz="800" b="1" i="0" dirty="0">
              <a:solidFill>
                <a:srgbClr val="C00000"/>
              </a:solidFill>
              <a:latin typeface="Tahoma" pitchFamily="34" charset="0"/>
            </a:endParaRPr>
          </a:p>
          <a:p>
            <a:pPr algn="ctr"/>
            <a:endParaRPr lang="uk-UA" sz="800" i="0" dirty="0">
              <a:solidFill>
                <a:srgbClr val="C00000"/>
              </a:solidFill>
              <a:latin typeface="Tahoma" pitchFamily="34" charset="0"/>
            </a:endParaRPr>
          </a:p>
          <a:p>
            <a:pPr algn="ctr"/>
            <a:endParaRPr lang="uk-UA" sz="800" i="0" dirty="0">
              <a:solidFill>
                <a:srgbClr val="C00000"/>
              </a:solidFill>
              <a:latin typeface="Tahoma" pitchFamily="34" charset="0"/>
            </a:endParaRPr>
          </a:p>
          <a:p>
            <a:pPr algn="ctr"/>
            <a:endParaRPr lang="uk-UA" sz="800" i="0" dirty="0">
              <a:solidFill>
                <a:srgbClr val="C00000"/>
              </a:solidFill>
              <a:latin typeface="Tahoma" pitchFamily="34" charset="0"/>
            </a:endParaRPr>
          </a:p>
          <a:p>
            <a:pPr algn="ctr"/>
            <a:endParaRPr lang="uk-UA" sz="800" i="0" dirty="0">
              <a:solidFill>
                <a:srgbClr val="C00000"/>
              </a:solidFill>
              <a:latin typeface="Tahoma" pitchFamily="34" charset="0"/>
            </a:endParaRPr>
          </a:p>
          <a:p>
            <a:pPr algn="ctr"/>
            <a:endParaRPr lang="uk-UA" sz="800" i="0" dirty="0">
              <a:solidFill>
                <a:srgbClr val="C00000"/>
              </a:solidFill>
              <a:latin typeface="Tahoma" pitchFamily="34" charset="0"/>
            </a:endParaRPr>
          </a:p>
          <a:p>
            <a:pPr algn="ctr"/>
            <a:r>
              <a:rPr lang="uk-UA" sz="800" b="1" i="0" dirty="0">
                <a:solidFill>
                  <a:srgbClr val="C00000"/>
                </a:solidFill>
                <a:latin typeface="Tahoma" pitchFamily="34" charset="0"/>
              </a:rPr>
              <a:t>                                      Творча група </a:t>
            </a:r>
          </a:p>
          <a:p>
            <a:pPr algn="ctr"/>
            <a:r>
              <a:rPr lang="uk-UA" sz="800" b="1" i="0" dirty="0">
                <a:solidFill>
                  <a:srgbClr val="C00000"/>
                </a:solidFill>
                <a:latin typeface="Tahoma" pitchFamily="34" charset="0"/>
              </a:rPr>
              <a:t>                                       ДНЗ № 411</a:t>
            </a:r>
          </a:p>
          <a:p>
            <a:pPr algn="ctr"/>
            <a:endParaRPr lang="uk-UA" sz="800" b="1" i="0" dirty="0">
              <a:solidFill>
                <a:srgbClr val="C00000"/>
              </a:solidFill>
              <a:latin typeface="Tahoma" pitchFamily="34" charset="0"/>
            </a:endParaRPr>
          </a:p>
          <a:p>
            <a:pPr algn="ctr"/>
            <a:endParaRPr lang="uk-UA" sz="800" b="1" i="0" dirty="0">
              <a:solidFill>
                <a:srgbClr val="C00000"/>
              </a:solidFill>
              <a:latin typeface="Tahoma" pitchFamily="34" charset="0"/>
            </a:endParaRPr>
          </a:p>
          <a:p>
            <a:pPr algn="ctr"/>
            <a:r>
              <a:rPr lang="uk-UA" sz="800" b="1" i="0" dirty="0">
                <a:solidFill>
                  <a:srgbClr val="C00000"/>
                </a:solidFill>
                <a:latin typeface="Tahoma" pitchFamily="34" charset="0"/>
              </a:rPr>
              <a:t>Харків </a:t>
            </a:r>
          </a:p>
          <a:p>
            <a:pPr algn="ctr"/>
            <a:r>
              <a:rPr lang="uk-UA" sz="800" b="1" i="0" dirty="0">
                <a:solidFill>
                  <a:srgbClr val="C00000"/>
                </a:solidFill>
                <a:latin typeface="Tahoma" pitchFamily="34" charset="0"/>
              </a:rPr>
              <a:t>2008</a:t>
            </a:r>
            <a:endParaRPr lang="ru-RU" sz="800" b="1" i="0" dirty="0">
              <a:solidFill>
                <a:srgbClr val="C00000"/>
              </a:solidFill>
              <a:latin typeface="Tahoma" pitchFamily="34" charset="0"/>
            </a:endParaRPr>
          </a:p>
        </p:txBody>
      </p:sp>
      <p:sp>
        <p:nvSpPr>
          <p:cNvPr id="31765" name="Rectangle 21"/>
          <p:cNvSpPr>
            <a:spLocks noChangeArrowheads="1"/>
          </p:cNvSpPr>
          <p:nvPr/>
        </p:nvSpPr>
        <p:spPr bwMode="auto">
          <a:xfrm>
            <a:off x="2428860" y="2357430"/>
            <a:ext cx="2089150" cy="34337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76200" cmpd="tri">
            <a:solidFill>
              <a:srgbClr val="66003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800" b="0" i="0" dirty="0">
                <a:solidFill>
                  <a:srgbClr val="C00000"/>
                </a:solidFill>
                <a:latin typeface="Tahoma" pitchFamily="34" charset="0"/>
              </a:rPr>
              <a:t>Головне управління освіти</a:t>
            </a:r>
          </a:p>
          <a:p>
            <a:pPr algn="ctr"/>
            <a:r>
              <a:rPr lang="uk-UA" sz="800" b="0" i="0" dirty="0">
                <a:solidFill>
                  <a:srgbClr val="C00000"/>
                </a:solidFill>
                <a:latin typeface="Tahoma" pitchFamily="34" charset="0"/>
              </a:rPr>
              <a:t> і науки</a:t>
            </a:r>
          </a:p>
          <a:p>
            <a:pPr algn="ctr"/>
            <a:r>
              <a:rPr lang="uk-UA" sz="800" b="0" i="0" dirty="0">
                <a:solidFill>
                  <a:srgbClr val="C00000"/>
                </a:solidFill>
                <a:latin typeface="Tahoma" pitchFamily="34" charset="0"/>
              </a:rPr>
              <a:t>Харківської обласної держадміністрації</a:t>
            </a:r>
          </a:p>
          <a:p>
            <a:pPr algn="ctr"/>
            <a:r>
              <a:rPr lang="uk-UA" sz="800" b="0" i="0" dirty="0">
                <a:solidFill>
                  <a:srgbClr val="C00000"/>
                </a:solidFill>
                <a:latin typeface="Tahoma" pitchFamily="34" charset="0"/>
              </a:rPr>
              <a:t>Харківський обласний </a:t>
            </a:r>
          </a:p>
          <a:p>
            <a:pPr algn="ctr"/>
            <a:r>
              <a:rPr lang="uk-UA" sz="800" b="0" i="0" dirty="0">
                <a:solidFill>
                  <a:srgbClr val="C00000"/>
                </a:solidFill>
                <a:latin typeface="Tahoma" pitchFamily="34" charset="0"/>
              </a:rPr>
              <a:t>науково-методичний </a:t>
            </a:r>
          </a:p>
          <a:p>
            <a:pPr algn="ctr"/>
            <a:r>
              <a:rPr lang="uk-UA" sz="800" b="0" i="0" dirty="0">
                <a:solidFill>
                  <a:srgbClr val="C00000"/>
                </a:solidFill>
                <a:latin typeface="Tahoma" pitchFamily="34" charset="0"/>
              </a:rPr>
              <a:t>Інститут безперервної освіти </a:t>
            </a:r>
          </a:p>
          <a:p>
            <a:pPr algn="ctr"/>
            <a:endParaRPr lang="uk-UA" sz="800" i="0" dirty="0">
              <a:solidFill>
                <a:srgbClr val="C00000"/>
              </a:solidFill>
              <a:latin typeface="Tahoma" pitchFamily="34" charset="0"/>
            </a:endParaRPr>
          </a:p>
          <a:p>
            <a:pPr algn="ctr"/>
            <a:endParaRPr lang="uk-UA" sz="800" i="0" dirty="0">
              <a:solidFill>
                <a:srgbClr val="C00000"/>
              </a:solidFill>
              <a:latin typeface="Tahoma" pitchFamily="34" charset="0"/>
            </a:endParaRPr>
          </a:p>
          <a:p>
            <a:pPr algn="ctr"/>
            <a:r>
              <a:rPr lang="uk-UA" sz="900" b="1" i="0" dirty="0">
                <a:solidFill>
                  <a:srgbClr val="C00000"/>
                </a:solidFill>
                <a:latin typeface="Tahoma" pitchFamily="34" charset="0"/>
              </a:rPr>
              <a:t>КОНЦЕПЦІЯ</a:t>
            </a:r>
          </a:p>
          <a:p>
            <a:pPr algn="ctr"/>
            <a:r>
              <a:rPr lang="uk-UA" sz="800" b="1" i="0" dirty="0">
                <a:solidFill>
                  <a:srgbClr val="C00000"/>
                </a:solidFill>
                <a:latin typeface="Tahoma" pitchFamily="34" charset="0"/>
              </a:rPr>
              <a:t>громадянського виховання</a:t>
            </a:r>
          </a:p>
          <a:p>
            <a:pPr algn="ctr"/>
            <a:r>
              <a:rPr lang="uk-UA" sz="800" b="1" i="0" dirty="0">
                <a:solidFill>
                  <a:srgbClr val="C00000"/>
                </a:solidFill>
                <a:latin typeface="Tahoma" pitchFamily="34" charset="0"/>
              </a:rPr>
              <a:t> В.О.Сухомлинського</a:t>
            </a:r>
          </a:p>
          <a:p>
            <a:pPr algn="ctr"/>
            <a:r>
              <a:rPr lang="uk-UA" sz="800" b="1" i="0" dirty="0">
                <a:solidFill>
                  <a:srgbClr val="C00000"/>
                </a:solidFill>
                <a:latin typeface="Tahoma" pitchFamily="34" charset="0"/>
              </a:rPr>
              <a:t>у сучасному дошкільному </a:t>
            </a:r>
          </a:p>
          <a:p>
            <a:pPr algn="ctr"/>
            <a:r>
              <a:rPr lang="uk-UA" sz="800" b="1" i="0" dirty="0">
                <a:solidFill>
                  <a:srgbClr val="C00000"/>
                </a:solidFill>
                <a:latin typeface="Tahoma" pitchFamily="34" charset="0"/>
              </a:rPr>
              <a:t>навчальному закладі</a:t>
            </a:r>
          </a:p>
          <a:p>
            <a:pPr algn="ctr"/>
            <a:endParaRPr lang="uk-UA" sz="800" b="1" i="0" dirty="0">
              <a:solidFill>
                <a:srgbClr val="C00000"/>
              </a:solidFill>
              <a:latin typeface="Tahoma" pitchFamily="34" charset="0"/>
            </a:endParaRPr>
          </a:p>
          <a:p>
            <a:pPr algn="ctr"/>
            <a:endParaRPr lang="uk-UA" sz="800" b="1" i="0" dirty="0">
              <a:solidFill>
                <a:srgbClr val="C00000"/>
              </a:solidFill>
              <a:latin typeface="Tahoma" pitchFamily="34" charset="0"/>
            </a:endParaRPr>
          </a:p>
          <a:p>
            <a:pPr algn="ctr"/>
            <a:endParaRPr lang="uk-UA" sz="800" b="1" i="0" dirty="0">
              <a:solidFill>
                <a:srgbClr val="C00000"/>
              </a:solidFill>
              <a:latin typeface="Tahoma" pitchFamily="34" charset="0"/>
            </a:endParaRPr>
          </a:p>
          <a:p>
            <a:pPr algn="ctr"/>
            <a:endParaRPr lang="uk-UA" sz="800" b="1" i="0" dirty="0">
              <a:solidFill>
                <a:srgbClr val="C00000"/>
              </a:solidFill>
              <a:latin typeface="Tahoma" pitchFamily="34" charset="0"/>
            </a:endParaRPr>
          </a:p>
          <a:p>
            <a:pPr algn="ctr"/>
            <a:endParaRPr lang="uk-UA" sz="800" b="1" i="0" dirty="0">
              <a:solidFill>
                <a:srgbClr val="C00000"/>
              </a:solidFill>
              <a:latin typeface="Tahoma" pitchFamily="34" charset="0"/>
            </a:endParaRPr>
          </a:p>
          <a:p>
            <a:pPr algn="ctr"/>
            <a:endParaRPr lang="uk-UA" sz="800" b="1" i="0" dirty="0">
              <a:solidFill>
                <a:srgbClr val="C00000"/>
              </a:solidFill>
              <a:latin typeface="Tahoma" pitchFamily="34" charset="0"/>
            </a:endParaRPr>
          </a:p>
          <a:p>
            <a:pPr algn="ctr"/>
            <a:r>
              <a:rPr lang="uk-UA" sz="800" b="1" i="0" dirty="0">
                <a:solidFill>
                  <a:srgbClr val="C00000"/>
                </a:solidFill>
                <a:latin typeface="Tahoma" pitchFamily="34" charset="0"/>
              </a:rPr>
              <a:t>                    </a:t>
            </a:r>
            <a:r>
              <a:rPr lang="uk-UA" sz="800" b="1" i="0" dirty="0" err="1">
                <a:solidFill>
                  <a:srgbClr val="C00000"/>
                </a:solidFill>
                <a:latin typeface="Tahoma" pitchFamily="34" charset="0"/>
              </a:rPr>
              <a:t>Рубаха</a:t>
            </a:r>
            <a:r>
              <a:rPr lang="uk-UA" sz="800" b="1" i="0" dirty="0">
                <a:solidFill>
                  <a:srgbClr val="C00000"/>
                </a:solidFill>
                <a:latin typeface="Tahoma" pitchFamily="34" charset="0"/>
              </a:rPr>
              <a:t> Ірина Петрівна</a:t>
            </a:r>
          </a:p>
          <a:p>
            <a:pPr algn="ctr"/>
            <a:r>
              <a:rPr lang="uk-UA" sz="800" b="1" i="0" dirty="0">
                <a:solidFill>
                  <a:srgbClr val="C00000"/>
                </a:solidFill>
                <a:latin typeface="Tahoma" pitchFamily="34" charset="0"/>
              </a:rPr>
              <a:t>                             вихователь – методист        </a:t>
            </a:r>
          </a:p>
          <a:p>
            <a:pPr algn="ctr"/>
            <a:r>
              <a:rPr lang="uk-UA" sz="800" b="1" i="0" dirty="0">
                <a:solidFill>
                  <a:srgbClr val="C00000"/>
                </a:solidFill>
                <a:latin typeface="Tahoma" pitchFamily="34" charset="0"/>
              </a:rPr>
              <a:t>                                           ДНЗ № 411</a:t>
            </a:r>
          </a:p>
          <a:p>
            <a:pPr algn="ctr"/>
            <a:r>
              <a:rPr lang="uk-UA" sz="800" b="1" i="0" dirty="0">
                <a:solidFill>
                  <a:srgbClr val="C00000"/>
                </a:solidFill>
                <a:latin typeface="Tahoma" pitchFamily="34" charset="0"/>
              </a:rPr>
              <a:t>        </a:t>
            </a:r>
            <a:r>
              <a:rPr lang="uk-UA" sz="800" b="1" i="0" dirty="0" err="1">
                <a:solidFill>
                  <a:srgbClr val="C00000"/>
                </a:solidFill>
                <a:latin typeface="Tahoma" pitchFamily="34" charset="0"/>
              </a:rPr>
              <a:t>Коміссарова</a:t>
            </a:r>
            <a:r>
              <a:rPr lang="uk-UA" sz="800" b="1" i="0" dirty="0">
                <a:solidFill>
                  <a:srgbClr val="C00000"/>
                </a:solidFill>
                <a:latin typeface="Tahoma" pitchFamily="34" charset="0"/>
              </a:rPr>
              <a:t> Г.К.</a:t>
            </a:r>
          </a:p>
          <a:p>
            <a:pPr algn="ctr"/>
            <a:r>
              <a:rPr lang="uk-UA" sz="800" b="1" i="0" dirty="0">
                <a:solidFill>
                  <a:srgbClr val="C00000"/>
                </a:solidFill>
                <a:latin typeface="Tahoma" pitchFamily="34" charset="0"/>
              </a:rPr>
              <a:t>                 завідувач ДНЗ № 411</a:t>
            </a:r>
          </a:p>
          <a:p>
            <a:pPr algn="ctr"/>
            <a:endParaRPr lang="uk-UA" sz="800" b="1" i="0" dirty="0">
              <a:solidFill>
                <a:srgbClr val="C00000"/>
              </a:solidFill>
              <a:latin typeface="Tahoma" pitchFamily="34" charset="0"/>
            </a:endParaRPr>
          </a:p>
          <a:p>
            <a:pPr algn="ctr"/>
            <a:endParaRPr lang="uk-UA" sz="800" b="1" i="0" dirty="0">
              <a:solidFill>
                <a:srgbClr val="C00000"/>
              </a:solidFill>
              <a:latin typeface="Tahoma" pitchFamily="34" charset="0"/>
            </a:endParaRPr>
          </a:p>
          <a:p>
            <a:pPr algn="ctr"/>
            <a:r>
              <a:rPr lang="uk-UA" sz="800" b="1" i="0" dirty="0">
                <a:solidFill>
                  <a:srgbClr val="C00000"/>
                </a:solidFill>
                <a:latin typeface="Tahoma" pitchFamily="34" charset="0"/>
              </a:rPr>
              <a:t>2005 рік</a:t>
            </a:r>
            <a:endParaRPr lang="ru-RU" sz="800" b="1" i="0" dirty="0">
              <a:solidFill>
                <a:srgbClr val="C00000"/>
              </a:solidFill>
              <a:latin typeface="Tahoma" pitchFamily="34" charset="0"/>
            </a:endParaRPr>
          </a:p>
        </p:txBody>
      </p:sp>
      <p:sp>
        <p:nvSpPr>
          <p:cNvPr id="6" name="Rectangle 18"/>
          <p:cNvSpPr txBox="1">
            <a:spLocks noChangeArrowheads="1"/>
          </p:cNvSpPr>
          <p:nvPr/>
        </p:nvSpPr>
        <p:spPr>
          <a:xfrm>
            <a:off x="6929455" y="2565400"/>
            <a:ext cx="2044684" cy="34544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76200" cmpd="tri">
            <a:solidFill>
              <a:srgbClr val="660033"/>
            </a:solidFill>
          </a:ln>
        </p:spPr>
        <p:txBody>
          <a:bodyPr/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tabLst/>
              <a:defRPr/>
            </a:pPr>
            <a:r>
              <a:rPr kumimoji="0" lang="uk-UA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Головне управління освіти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tabLst/>
              <a:defRPr/>
            </a:pPr>
            <a:r>
              <a:rPr kumimoji="0" lang="uk-UA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і науки Харківської обласної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tabLst/>
              <a:defRPr/>
            </a:pPr>
            <a:r>
              <a:rPr kumimoji="0" lang="uk-UA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державної адміністрації 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tabLst/>
              <a:defRPr/>
            </a:pPr>
            <a:r>
              <a:rPr kumimoji="0" lang="uk-UA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Обласний науково-методичний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tabLst/>
              <a:defRPr/>
            </a:pPr>
            <a:r>
              <a:rPr kumimoji="0" lang="uk-UA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інститут безперервної освіти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IX </a:t>
            </a:r>
            <a:r>
              <a:rPr kumimoji="0" lang="uk-UA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обласна виставка-ярмарок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tabLst/>
              <a:defRPr/>
            </a:pPr>
            <a:r>
              <a:rPr kumimoji="0" lang="uk-UA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педагогічних ідей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tabLst/>
              <a:defRPr/>
            </a:pPr>
            <a:endParaRPr kumimoji="0" lang="uk-UA" sz="8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tabLst/>
              <a:defRPr/>
            </a:pPr>
            <a:endParaRPr kumimoji="0" lang="uk-UA" sz="8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tabLst/>
              <a:defRPr/>
            </a:pPr>
            <a:r>
              <a:rPr kumimoji="0" lang="uk-UA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РОБОЧИЙ ЗОШИТ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tabLst/>
              <a:defRPr/>
            </a:pPr>
            <a:r>
              <a:rPr kumimoji="0" lang="uk-UA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З РОЗВИТКУ МОВЛЕННЯ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tabLst/>
              <a:defRPr/>
            </a:pPr>
            <a:r>
              <a:rPr kumimoji="0" lang="uk-UA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ДЛЯ СТАРШИХ ДОШКІЛЬНИКІВ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tabLst/>
              <a:defRPr/>
            </a:pPr>
            <a:endParaRPr kumimoji="0" lang="uk-UA" sz="9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tabLst/>
              <a:defRPr/>
            </a:pPr>
            <a:endParaRPr kumimoji="0" lang="uk-UA" sz="9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tabLst/>
              <a:defRPr/>
            </a:pPr>
            <a:r>
              <a:rPr kumimoji="0" lang="uk-UA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</a:t>
            </a:r>
            <a:r>
              <a:rPr kumimoji="0" lang="uk-UA" sz="8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Рубаха</a:t>
            </a:r>
            <a:r>
              <a:rPr kumimoji="0" lang="uk-UA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Ірина             Петрівна                             вихователь – методист        </a:t>
            </a:r>
            <a:r>
              <a:rPr kumimoji="0" lang="uk-UA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</a:t>
            </a:r>
            <a:r>
              <a:rPr kumimoji="0" lang="uk-UA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ДНЗ № 411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tabLst/>
              <a:defRPr/>
            </a:pPr>
            <a:endParaRPr kumimoji="0" lang="uk-UA" sz="8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tabLst/>
              <a:defRPr/>
            </a:pPr>
            <a:endParaRPr kumimoji="0" lang="uk-UA" sz="8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tabLst/>
              <a:defRPr/>
            </a:pPr>
            <a:r>
              <a:rPr kumimoji="0" lang="uk-UA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Харків 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tabLst/>
              <a:defRPr/>
            </a:pPr>
            <a:r>
              <a:rPr kumimoji="0" lang="uk-UA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2009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u"/>
              <a:tabLst/>
              <a:defRPr/>
            </a:pPr>
            <a:endParaRPr kumimoji="0" lang="uk-UA" sz="800" b="1" i="0" u="none" strike="noStrike" kern="0" cap="none" spc="0" normalizeH="0" baseline="0" noProof="0" dirty="0" smtClean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u"/>
              <a:tabLst/>
              <a:defRPr/>
            </a:pPr>
            <a:endParaRPr kumimoji="0" lang="ru-RU" sz="800" b="0" i="0" u="none" strike="noStrike" kern="0" cap="none" spc="0" normalizeH="0" baseline="0" noProof="0" dirty="0">
              <a:ln>
                <a:noFill/>
              </a:ln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Picture 2" descr="C:\Users\User\Desktop\Новая папка\94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6643710"/>
            <a:ext cx="9144000" cy="21429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3000"/>
                                        <p:tgtEl>
                                          <p:spTgt spid="31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70" decel="100000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770" decel="100000"/>
                                        <p:tgtEl>
                                          <p:spTgt spid="3176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317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3176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6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31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31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70" decel="100000"/>
                                        <p:tgtEl>
                                          <p:spTgt spid="317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770" decel="100000"/>
                                        <p:tgtEl>
                                          <p:spTgt spid="3176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8" dur="770" fill="hold"/>
                                        <p:tgtEl>
                                          <p:spTgt spid="31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0" dur="770" fill="hold"/>
                                        <p:tgtEl>
                                          <p:spTgt spid="31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000"/>
                            </p:stCondLst>
                            <p:childTnLst>
                              <p:par>
                                <p:cTn id="43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8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0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4000"/>
                            </p:stCondLst>
                            <p:childTnLst>
                              <p:par>
                                <p:cTn id="53" presetID="21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8)">
                                      <p:cBhvr>
                                        <p:cTn id="54" dur="2000"/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6000"/>
                            </p:stCondLst>
                            <p:childTnLst>
                              <p:par>
                                <p:cTn id="57" presetID="21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8)">
                                      <p:cBhvr>
                                        <p:cTn id="58" dur="2000"/>
                                        <p:tgtEl>
                                          <p:spTgt spid="31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1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8)">
                                      <p:cBhvr>
                                        <p:cTn id="61" dur="2000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1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8)">
                                      <p:cBhvr>
                                        <p:cTn id="64" dur="2000"/>
                                        <p:tgtEl>
                                          <p:spTgt spid="317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1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8)">
                                      <p:cBhvr>
                                        <p:cTn id="67" dur="2000"/>
                                        <p:tgtEl>
                                          <p:spTgt spid="317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1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8)">
                                      <p:cBhvr>
                                        <p:cTn id="7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 build="p"/>
      <p:bldP spid="31749" grpId="1" build="p"/>
      <p:bldP spid="31763" grpId="0" animBg="1"/>
      <p:bldP spid="31763" grpId="1" animBg="1"/>
      <p:bldP spid="31764" grpId="0" animBg="1"/>
      <p:bldP spid="31764" grpId="1" animBg="1"/>
      <p:bldP spid="31765" grpId="0" animBg="1"/>
      <p:bldP spid="31765" grpId="1" animBg="1"/>
      <p:bldP spid="6" grpId="0" animBg="1"/>
      <p:bldP spid="6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sz="1000" b="1" dirty="0" smtClean="0">
              <a:latin typeface="Bookman Old Style" pitchFamily="18" charset="0"/>
            </a:endParaRPr>
          </a:p>
          <a:p>
            <a:pPr algn="ctr"/>
            <a:r>
              <a:rPr lang="uk-UA" sz="4000" b="1" dirty="0" smtClean="0">
                <a:solidFill>
                  <a:srgbClr val="800080"/>
                </a:solidFill>
                <a:latin typeface="Bookman Old Style" pitchFamily="18" charset="0"/>
              </a:rPr>
              <a:t>В 2012 </a:t>
            </a:r>
            <a:r>
              <a:rPr lang="uk-UA" sz="4000" b="1" dirty="0" smtClean="0">
                <a:solidFill>
                  <a:srgbClr val="800080"/>
                </a:solidFill>
                <a:latin typeface="Bookman Old Style" pitchFamily="18" charset="0"/>
              </a:rPr>
              <a:t>році </a:t>
            </a:r>
            <a:r>
              <a:rPr lang="uk-UA" sz="4000" b="1" dirty="0" smtClean="0">
                <a:solidFill>
                  <a:srgbClr val="800080"/>
                </a:solidFill>
                <a:latin typeface="Bookman Old Style" pitchFamily="18" charset="0"/>
              </a:rPr>
              <a:t/>
            </a:r>
            <a:br>
              <a:rPr lang="uk-UA" sz="4000" b="1" dirty="0" smtClean="0">
                <a:solidFill>
                  <a:srgbClr val="800080"/>
                </a:solidFill>
                <a:latin typeface="Bookman Old Style" pitchFamily="18" charset="0"/>
              </a:rPr>
            </a:br>
            <a:r>
              <a:rPr lang="uk-UA" sz="4000" b="1" dirty="0" smtClean="0">
                <a:solidFill>
                  <a:srgbClr val="800080"/>
                </a:solidFill>
                <a:latin typeface="Bookman Old Style" pitchFamily="18" charset="0"/>
              </a:rPr>
              <a:t>диплом ІІІ ступеня </a:t>
            </a:r>
            <a:br>
              <a:rPr lang="uk-UA" sz="4000" b="1" dirty="0" smtClean="0">
                <a:solidFill>
                  <a:srgbClr val="800080"/>
                </a:solidFill>
                <a:latin typeface="Bookman Old Style" pitchFamily="18" charset="0"/>
              </a:rPr>
            </a:br>
            <a:r>
              <a:rPr lang="uk-UA" sz="4000" b="1" dirty="0" smtClean="0">
                <a:solidFill>
                  <a:srgbClr val="800080"/>
                </a:solidFill>
                <a:latin typeface="Bookman Old Style" pitchFamily="18" charset="0"/>
              </a:rPr>
              <a:t>за роботу</a:t>
            </a:r>
            <a:br>
              <a:rPr lang="uk-UA" sz="4000" b="1" dirty="0" smtClean="0">
                <a:solidFill>
                  <a:srgbClr val="800080"/>
                </a:solidFill>
                <a:latin typeface="Bookman Old Style" pitchFamily="18" charset="0"/>
              </a:rPr>
            </a:br>
            <a:r>
              <a:rPr lang="uk-UA" sz="4000" b="1" dirty="0" smtClean="0">
                <a:solidFill>
                  <a:srgbClr val="800080"/>
                </a:solidFill>
                <a:latin typeface="Bookman Old Style" pitchFamily="18" charset="0"/>
              </a:rPr>
              <a:t> </a:t>
            </a:r>
            <a:r>
              <a:rPr lang="uk-UA" sz="4000" b="1" dirty="0" err="1" smtClean="0">
                <a:solidFill>
                  <a:srgbClr val="800080"/>
                </a:solidFill>
                <a:latin typeface="Bookman Old Style" pitchFamily="18" charset="0"/>
              </a:rPr>
              <a:t>“Розвиток</a:t>
            </a:r>
            <a:r>
              <a:rPr lang="uk-UA" sz="4000" b="1" dirty="0" smtClean="0">
                <a:solidFill>
                  <a:srgbClr val="800080"/>
                </a:solidFill>
                <a:latin typeface="Bookman Old Style" pitchFamily="18" charset="0"/>
              </a:rPr>
              <a:t> творчих </a:t>
            </a:r>
          </a:p>
          <a:p>
            <a:pPr algn="ctr"/>
            <a:r>
              <a:rPr lang="uk-UA" sz="4000" b="1" dirty="0" smtClean="0">
                <a:solidFill>
                  <a:srgbClr val="800080"/>
                </a:solidFill>
                <a:latin typeface="Bookman Old Style" pitchFamily="18" charset="0"/>
              </a:rPr>
              <a:t>здібностей дітей засобами художньої </a:t>
            </a:r>
            <a:r>
              <a:rPr lang="uk-UA" sz="4000" b="1" dirty="0" err="1" smtClean="0">
                <a:solidFill>
                  <a:srgbClr val="800080"/>
                </a:solidFill>
                <a:latin typeface="Bookman Old Style" pitchFamily="18" charset="0"/>
              </a:rPr>
              <a:t>праці”</a:t>
            </a:r>
            <a:endParaRPr lang="uk-UA" sz="4000" b="1" dirty="0" smtClean="0">
              <a:solidFill>
                <a:srgbClr val="800080"/>
              </a:solidFill>
              <a:latin typeface="Bookman Old Style" pitchFamily="18" charset="0"/>
            </a:endParaRPr>
          </a:p>
          <a:p>
            <a:pPr algn="ctr"/>
            <a:r>
              <a:rPr lang="uk-UA" sz="4000" b="1" dirty="0" smtClean="0">
                <a:solidFill>
                  <a:srgbClr val="800080"/>
                </a:solidFill>
                <a:latin typeface="Bookman Old Style" pitchFamily="18" charset="0"/>
              </a:rPr>
              <a:t>вихователя </a:t>
            </a:r>
            <a:r>
              <a:rPr lang="uk-UA" sz="4800" b="1" dirty="0" err="1" smtClean="0">
                <a:solidFill>
                  <a:srgbClr val="800080"/>
                </a:solidFill>
                <a:latin typeface="Bookman Old Style" pitchFamily="18" charset="0"/>
              </a:rPr>
              <a:t>Кур</a:t>
            </a:r>
            <a:r>
              <a:rPr lang="en-US" sz="4800" b="1" dirty="0" smtClean="0">
                <a:solidFill>
                  <a:srgbClr val="800080"/>
                </a:solidFill>
                <a:latin typeface="Bookman Old Style" pitchFamily="18" charset="0"/>
              </a:rPr>
              <a:t>’</a:t>
            </a:r>
            <a:r>
              <a:rPr lang="uk-UA" sz="4800" b="1" dirty="0" err="1" smtClean="0">
                <a:solidFill>
                  <a:srgbClr val="800080"/>
                </a:solidFill>
                <a:latin typeface="Bookman Old Style" pitchFamily="18" charset="0"/>
              </a:rPr>
              <a:t>янової</a:t>
            </a:r>
            <a:r>
              <a:rPr lang="uk-UA" sz="4800" b="1" dirty="0" smtClean="0">
                <a:solidFill>
                  <a:srgbClr val="800080"/>
                </a:solidFill>
                <a:latin typeface="Bookman Old Style" pitchFamily="18" charset="0"/>
              </a:rPr>
              <a:t> Л.М.</a:t>
            </a:r>
            <a:endParaRPr lang="ru-RU" sz="4800" dirty="0">
              <a:solidFill>
                <a:srgbClr val="800080"/>
              </a:solidFill>
            </a:endParaRPr>
          </a:p>
        </p:txBody>
      </p:sp>
      <p:pic>
        <p:nvPicPr>
          <p:cNvPr id="3" name="Picture 2" descr="C:\Users\User\Desktop\3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28750" cy="1428750"/>
          </a:xfrm>
          <a:prstGeom prst="rect">
            <a:avLst/>
          </a:prstGeom>
          <a:noFill/>
        </p:spPr>
      </p:pic>
      <p:pic>
        <p:nvPicPr>
          <p:cNvPr id="6" name="Picture 2" descr="D:\Рисунки\26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4437112"/>
            <a:ext cx="2000264" cy="221457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3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3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00"/>
                            </p:stCondLst>
                            <p:childTnLst>
                              <p:par>
                                <p:cTn id="22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decel="100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decel="100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decel="100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decel="100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2" name="Picture 4" descr="IMG_003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428736"/>
            <a:ext cx="3008312" cy="40116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isometricOffAxis1Right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9813" name="Picture 5" descr="IMG_007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2071678"/>
            <a:ext cx="3902075" cy="292576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isometricOffAxis2Left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Прямоугольник 3"/>
          <p:cNvSpPr/>
          <p:nvPr/>
        </p:nvSpPr>
        <p:spPr>
          <a:xfrm>
            <a:off x="251520" y="188640"/>
            <a:ext cx="87129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660066"/>
                </a:solidFill>
                <a:latin typeface="Bookman Old Style" pitchFamily="18" charset="0"/>
              </a:rPr>
              <a:t>Розвивальне середовище відповідає меті </a:t>
            </a:r>
          </a:p>
          <a:p>
            <a:pPr algn="ctr"/>
            <a:r>
              <a:rPr lang="uk-UA" sz="2800" b="1" dirty="0" smtClean="0">
                <a:solidFill>
                  <a:srgbClr val="660066"/>
                </a:solidFill>
                <a:latin typeface="Bookman Old Style" pitchFamily="18" charset="0"/>
              </a:rPr>
              <a:t>і завданню виховного та освітнього процесу</a:t>
            </a:r>
            <a:r>
              <a:rPr lang="uk-UA" sz="2800" b="1" dirty="0" smtClean="0">
                <a:latin typeface="Bookman Old Style" pitchFamily="18" charset="0"/>
              </a:rPr>
              <a:t> </a:t>
            </a:r>
            <a:endParaRPr lang="ru-RU" sz="2800" dirty="0">
              <a:latin typeface="Bookman Old Style" pitchFamily="18" charset="0"/>
            </a:endParaRPr>
          </a:p>
        </p:txBody>
      </p:sp>
      <p:pic>
        <p:nvPicPr>
          <p:cNvPr id="8" name="Picture 2" descr="D:\Рисунки\13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15022" y="785794"/>
            <a:ext cx="1828978" cy="1833562"/>
          </a:xfrm>
          <a:prstGeom prst="rect">
            <a:avLst/>
          </a:prstGeom>
          <a:noFill/>
        </p:spPr>
      </p:pic>
      <p:pic>
        <p:nvPicPr>
          <p:cNvPr id="1027" name="Picture 3" descr="C:\Users\User\Desktop\Новая папка\956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4942" y="5357826"/>
            <a:ext cx="1000132" cy="1285860"/>
          </a:xfrm>
          <a:prstGeom prst="rect">
            <a:avLst/>
          </a:prstGeom>
          <a:noFill/>
        </p:spPr>
      </p:pic>
      <p:pic>
        <p:nvPicPr>
          <p:cNvPr id="1028" name="Picture 4" descr="C:\Users\User\Desktop\Новая папка\952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86116" y="5429264"/>
            <a:ext cx="1071570" cy="1104901"/>
          </a:xfrm>
          <a:prstGeom prst="rect">
            <a:avLst/>
          </a:prstGeom>
          <a:noFill/>
        </p:spPr>
      </p:pic>
      <p:pic>
        <p:nvPicPr>
          <p:cNvPr id="1030" name="Picture 6" descr="C:\Users\User\Desktop\Новая папка\954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00298" y="3857628"/>
            <a:ext cx="2571768" cy="142876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119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119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000"/>
                            </p:stCondLst>
                            <p:childTnLst>
                              <p:par>
                                <p:cTn id="20" presetID="7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0"/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/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0"/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0"/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89" name="Picture 13" descr="IMG_0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92696"/>
            <a:ext cx="4733925" cy="33131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isometricOffAxis1Right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266" name="Picture 2" descr="D:\Рисунки\50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428604"/>
            <a:ext cx="1500198" cy="2500330"/>
          </a:xfrm>
          <a:prstGeom prst="rect">
            <a:avLst/>
          </a:prstGeom>
          <a:noFill/>
        </p:spPr>
      </p:pic>
      <p:pic>
        <p:nvPicPr>
          <p:cNvPr id="10243" name="Picture 3" descr="D:\Рисунки\60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4929198"/>
            <a:ext cx="2333618" cy="1823556"/>
          </a:xfrm>
          <a:prstGeom prst="rect">
            <a:avLst/>
          </a:prstGeom>
          <a:noFill/>
        </p:spPr>
      </p:pic>
      <p:pic>
        <p:nvPicPr>
          <p:cNvPr id="17410" name="Picture 2" descr="C:\Documents and Settings\Admin\Рабочий стол\DSC0588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2492896"/>
            <a:ext cx="4248472" cy="331236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isometricOffAxis2Left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75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7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0"/>
                                        <p:tgtEl>
                                          <p:spTgt spid="757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0"/>
                                        <p:tgtEl>
                                          <p:spTgt spid="75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5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0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20" name="Picture 4" descr="IMG_01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68760"/>
            <a:ext cx="4729728" cy="396098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isometricOffAxis1Right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098" name="Picture 2" descr="D:\Ф\Комплексне вивченя мережа\P10102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88818" y="1628800"/>
            <a:ext cx="5155182" cy="374441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ContrastingLeftFacing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Picture 2" descr="D:\Рисунки\54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800915" cy="2431802"/>
          </a:xfrm>
          <a:prstGeom prst="rect">
            <a:avLst/>
          </a:prstGeom>
          <a:noFill/>
        </p:spPr>
      </p:pic>
      <p:pic>
        <p:nvPicPr>
          <p:cNvPr id="7" name="Picture 2" descr="C:\Users\User\Desktop\Новая папка\953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06" y="5000636"/>
            <a:ext cx="2000264" cy="156686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11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7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0"/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/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ChangeArrowheads="1"/>
          </p:cNvSpPr>
          <p:nvPr/>
        </p:nvSpPr>
        <p:spPr bwMode="auto">
          <a:xfrm>
            <a:off x="1835150" y="7985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 dirty="0"/>
          </a:p>
        </p:txBody>
      </p:sp>
      <p:sp>
        <p:nvSpPr>
          <p:cNvPr id="16387" name="WordArt 22"/>
          <p:cNvSpPr>
            <a:spLocks noChangeArrowheads="1" noChangeShapeType="1" noTextEdit="1"/>
          </p:cNvSpPr>
          <p:nvPr/>
        </p:nvSpPr>
        <p:spPr bwMode="auto">
          <a:xfrm>
            <a:off x="3132138" y="260350"/>
            <a:ext cx="4897437" cy="2087563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900068"/>
              </a:avLst>
            </a:prstTxWarp>
          </a:bodyPr>
          <a:lstStyle/>
          <a:p>
            <a:pPr algn="ctr"/>
            <a:endParaRPr lang="ru-RU" sz="14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Bookman Old Style"/>
            </a:endParaRPr>
          </a:p>
        </p:txBody>
      </p:sp>
      <p:sp>
        <p:nvSpPr>
          <p:cNvPr id="16388" name="WordArt 23"/>
          <p:cNvSpPr>
            <a:spLocks noChangeArrowheads="1" noChangeShapeType="1" noTextEdit="1"/>
          </p:cNvSpPr>
          <p:nvPr/>
        </p:nvSpPr>
        <p:spPr bwMode="auto">
          <a:xfrm>
            <a:off x="179388" y="620713"/>
            <a:ext cx="9432925" cy="273685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025612"/>
              </a:avLst>
            </a:prstTxWarp>
          </a:bodyPr>
          <a:lstStyle/>
          <a:p>
            <a:pPr algn="ctr"/>
            <a:endParaRPr lang="ru-RU" sz="4400" b="1" kern="10" dirty="0">
              <a:ln w="9525">
                <a:solidFill>
                  <a:srgbClr val="0000FF"/>
                </a:solidFill>
                <a:round/>
                <a:headEnd/>
                <a:tailEnd/>
              </a:ln>
              <a:solidFill>
                <a:srgbClr val="0000FF"/>
              </a:solidFill>
              <a:latin typeface="Bookman Old Style"/>
            </a:endParaRPr>
          </a:p>
        </p:txBody>
      </p:sp>
      <p:sp>
        <p:nvSpPr>
          <p:cNvPr id="273435" name="WordArt 27"/>
          <p:cNvSpPr>
            <a:spLocks noChangeArrowheads="1" noChangeShapeType="1" noTextEdit="1"/>
          </p:cNvSpPr>
          <p:nvPr/>
        </p:nvSpPr>
        <p:spPr bwMode="auto">
          <a:xfrm>
            <a:off x="827584" y="3933056"/>
            <a:ext cx="7786742" cy="273685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r>
              <a:rPr lang="uk-UA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0033"/>
                </a:solidFill>
                <a:latin typeface="Bookman Old Style" pitchFamily="18" charset="0"/>
              </a:rPr>
              <a:t>Дім, </a:t>
            </a:r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0033"/>
                </a:solidFill>
                <a:latin typeface="Bookman Old Style" pitchFamily="18" charset="0"/>
              </a:rPr>
              <a:t>в</a:t>
            </a:r>
            <a:r>
              <a:rPr lang="uk-UA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0033"/>
                </a:solidFill>
                <a:latin typeface="Bookman Old Style" pitchFamily="18" charset="0"/>
              </a:rPr>
              <a:t> якому  </a:t>
            </a:r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0033"/>
                </a:solidFill>
                <a:latin typeface="Bookman Old Style" pitchFamily="18" charset="0"/>
              </a:rPr>
              <a:t>ми  живем</a:t>
            </a:r>
            <a:r>
              <a:rPr lang="uk-UA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0033"/>
                </a:solidFill>
                <a:latin typeface="Bookman Old Style" pitchFamily="18" charset="0"/>
              </a:rPr>
              <a:t>о</a:t>
            </a:r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0033"/>
                </a:solidFill>
                <a:latin typeface="Bookman Old Style"/>
              </a:rPr>
              <a:t>!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990033"/>
              </a:solidFill>
              <a:latin typeface="Bookman Old Style"/>
            </a:endParaRPr>
          </a:p>
        </p:txBody>
      </p:sp>
      <p:sp>
        <p:nvSpPr>
          <p:cNvPr id="16390" name="WordArt 27"/>
          <p:cNvSpPr>
            <a:spLocks noChangeArrowheads="1" noChangeShapeType="1" noTextEdit="1"/>
          </p:cNvSpPr>
          <p:nvPr/>
        </p:nvSpPr>
        <p:spPr bwMode="auto">
          <a:xfrm>
            <a:off x="179512" y="4221088"/>
            <a:ext cx="8643998" cy="2422525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6600"/>
              </a:solidFill>
              <a:latin typeface="Bookman Old Style"/>
            </a:endParaRPr>
          </a:p>
        </p:txBody>
      </p:sp>
      <p:pic>
        <p:nvPicPr>
          <p:cNvPr id="48130" name="Picture 2" descr="D:\Ф\территория\лето 2008\DSCF02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692696"/>
            <a:ext cx="4030941" cy="30229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8131" name="Picture 3" descr="C:\Documents and Settings\Admin\Рабочий стол\Світлиця\Работа с сайтом\Медсестра\Указатель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92696"/>
            <a:ext cx="1315973" cy="26966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D:\Рисунки\206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077072"/>
            <a:ext cx="1643042" cy="1357322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 rot="21254845">
            <a:off x="1802786" y="3949404"/>
            <a:ext cx="46876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Bookman Old Style" pitchFamily="18" charset="0"/>
              </a:rPr>
              <a:t>«В</a:t>
            </a:r>
            <a:r>
              <a:rPr lang="ru-RU" sz="6000" b="1" dirty="0" smtClean="0">
                <a:solidFill>
                  <a:srgbClr val="FFC000"/>
                </a:solidFill>
                <a:latin typeface="Bookman Old Style" pitchFamily="18" charset="0"/>
              </a:rPr>
              <a:t>е</a:t>
            </a:r>
            <a:r>
              <a:rPr lang="ru-RU" sz="6000" b="1" dirty="0" smtClean="0">
                <a:solidFill>
                  <a:srgbClr val="FFFF00"/>
                </a:solidFill>
                <a:latin typeface="Bookman Old Style" pitchFamily="18" charset="0"/>
              </a:rPr>
              <a:t>с</a:t>
            </a:r>
            <a:r>
              <a:rPr lang="ru-RU" sz="6000" b="1" dirty="0" smtClean="0">
                <a:solidFill>
                  <a:srgbClr val="008000"/>
                </a:solidFill>
                <a:latin typeface="Bookman Old Style" pitchFamily="18" charset="0"/>
              </a:rPr>
              <a:t>е</a:t>
            </a:r>
            <a:r>
              <a:rPr lang="ru-RU" sz="6000" b="1" dirty="0" smtClean="0">
                <a:solidFill>
                  <a:srgbClr val="00A4DE"/>
                </a:solidFill>
                <a:latin typeface="Bookman Old Style" pitchFamily="18" charset="0"/>
              </a:rPr>
              <a:t>л</a:t>
            </a:r>
            <a:r>
              <a:rPr lang="ru-RU" sz="6000" b="1" dirty="0" smtClean="0">
                <a:solidFill>
                  <a:srgbClr val="3333CC"/>
                </a:solidFill>
                <a:latin typeface="Bookman Old Style" pitchFamily="18" charset="0"/>
              </a:rPr>
              <a:t>к</a:t>
            </a:r>
            <a:r>
              <a:rPr lang="ru-RU" sz="6000" b="1" dirty="0" smtClean="0">
                <a:solidFill>
                  <a:srgbClr val="7030A0"/>
                </a:solidFill>
                <a:latin typeface="Bookman Old Style" pitchFamily="18" charset="0"/>
              </a:rPr>
              <a:t>а»</a:t>
            </a:r>
            <a:endParaRPr lang="ru-RU" sz="6000" b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pic>
        <p:nvPicPr>
          <p:cNvPr id="13" name="Picture 2" descr="D:\Рисунки\15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12360" y="5921896"/>
            <a:ext cx="1152128" cy="936104"/>
          </a:xfrm>
          <a:prstGeom prst="rect">
            <a:avLst/>
          </a:prstGeom>
          <a:noFill/>
        </p:spPr>
      </p:pic>
      <p:pic>
        <p:nvPicPr>
          <p:cNvPr id="1026" name="Picture 2" descr="C:\Documents and Settings\Admin\Рабочий стол\Мульт\DSCF033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63942" y="1300198"/>
            <a:ext cx="3959184" cy="29078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273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11 -0.07887 L 0.16406 -0.36703 C 0.19496 -0.43016 0.25347 -0.49191 0.3217 -0.53608 C 0.39948 -0.58627 0.46892 -0.60731 0.52534 -0.60061 L 0.79045 -0.5821 " pathEditMode="relative" rAng="-1552029" ptsTypes="FffFF">
                                      <p:cBhvr>
                                        <p:cTn id="30" dur="5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" y="-3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000"/>
                            </p:stCondLst>
                            <p:childTnLst>
                              <p:par>
                                <p:cTn id="36" presetID="7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7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1000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7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7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273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/>
                                        <p:tgtEl>
                                          <p:spTgt spid="273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3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7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7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10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435" grpId="0"/>
      <p:bldP spid="273435" grpId="1"/>
      <p:bldP spid="12" grpId="0"/>
      <p:bldP spid="12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6" name="Picture 4" descr="P822493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549275"/>
            <a:ext cx="4889500" cy="36671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isometricOffAxis1Right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0597" name="Picture 5" descr="P100090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1988840"/>
            <a:ext cx="5184775" cy="367347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ContrastingLeftFacing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074" name="Picture 2" descr="D:\Рисунки\236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15206" y="714356"/>
            <a:ext cx="1714512" cy="1214446"/>
          </a:xfrm>
          <a:prstGeom prst="rect">
            <a:avLst/>
          </a:prstGeom>
          <a:noFill/>
        </p:spPr>
      </p:pic>
      <p:pic>
        <p:nvPicPr>
          <p:cNvPr id="4102" name="Picture 6" descr="D:\Рисунки\928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71604" y="4786322"/>
            <a:ext cx="1285884" cy="207167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10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0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7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0"/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/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0"/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/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8" name="Picture 8" descr="IMG_128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142984"/>
            <a:ext cx="4968552" cy="35283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ContrastingRightFacing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122" name="Picture 2" descr="D:\Ф\Украинцы\P11008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1500174"/>
            <a:ext cx="4673552" cy="3600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HeroicExtremeLeftFacing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Picture 2" descr="C:\Users\User\Desktop\Новая папка\92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2" y="5534025"/>
            <a:ext cx="2428875" cy="1323975"/>
          </a:xfrm>
          <a:prstGeom prst="rect">
            <a:avLst/>
          </a:prstGeom>
          <a:noFill/>
        </p:spPr>
      </p:pic>
      <p:pic>
        <p:nvPicPr>
          <p:cNvPr id="1029" name="Picture 5" descr="D:\Рисунки\208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214290"/>
            <a:ext cx="952500" cy="762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12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7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0"/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/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683568" y="0"/>
            <a:ext cx="7772400" cy="1556792"/>
          </a:xfrm>
        </p:spPr>
        <p:txBody>
          <a:bodyPr/>
          <a:lstStyle/>
          <a:p>
            <a:r>
              <a:rPr lang="uk-UA" sz="2400" b="1" dirty="0" smtClean="0">
                <a:latin typeface="Bookman Old Style" pitchFamily="18" charset="0"/>
              </a:rPr>
              <a:t/>
            </a:r>
            <a:br>
              <a:rPr lang="uk-UA" sz="2400" b="1" dirty="0" smtClean="0">
                <a:latin typeface="Bookman Old Style" pitchFamily="18" charset="0"/>
              </a:rPr>
            </a:br>
            <a:r>
              <a:rPr lang="uk-UA" sz="2400" b="1" dirty="0" smtClean="0">
                <a:latin typeface="Bookman Old Style" pitchFamily="18" charset="0"/>
              </a:rPr>
              <a:t/>
            </a:r>
            <a:br>
              <a:rPr lang="uk-UA" sz="2400" b="1" dirty="0" smtClean="0">
                <a:latin typeface="Bookman Old Style" pitchFamily="18" charset="0"/>
              </a:rPr>
            </a:br>
            <a:r>
              <a:rPr lang="uk-UA" sz="2400" b="1" dirty="0" smtClean="0">
                <a:latin typeface="Bookman Old Style" pitchFamily="18" charset="0"/>
              </a:rPr>
              <a:t/>
            </a:r>
            <a:br>
              <a:rPr lang="uk-UA" sz="2400" b="1" dirty="0" smtClean="0">
                <a:latin typeface="Bookman Old Style" pitchFamily="18" charset="0"/>
              </a:rPr>
            </a:br>
            <a:r>
              <a:rPr lang="uk-UA" sz="2400" b="1" dirty="0" smtClean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Виховна і освітня робота з дітьми в групах з вадами мови організовується з урахуванням індивідуальних особливостей кожної дитини</a:t>
            </a:r>
            <a:endParaRPr lang="ru-RU" sz="2400" b="1" dirty="0">
              <a:solidFill>
                <a:schemeClr val="bg2">
                  <a:lumMod val="7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1026" name="Picture 2" descr="IMG_039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285992"/>
            <a:ext cx="3888432" cy="306896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isometricOffAxis1Right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Picture 2" descr="446-DSCF01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2714620"/>
            <a:ext cx="4143404" cy="285992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isometricOffAxis2Left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0" name="Picture 2" descr="D:\Рисунки\233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15206" y="1571612"/>
            <a:ext cx="1428760" cy="1143008"/>
          </a:xfrm>
          <a:prstGeom prst="rect">
            <a:avLst/>
          </a:prstGeom>
          <a:noFill/>
        </p:spPr>
      </p:pic>
      <p:pic>
        <p:nvPicPr>
          <p:cNvPr id="11266" name="Picture 2" descr="D:\Рисунки\90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71802" y="5143512"/>
            <a:ext cx="1857375" cy="1285875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3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decel="100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decel="100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decel="100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332657"/>
            <a:ext cx="8229600" cy="864096"/>
          </a:xfrm>
          <a:noFill/>
        </p:spPr>
        <p:txBody>
          <a:bodyPr/>
          <a:lstStyle/>
          <a:p>
            <a:r>
              <a:rPr lang="uk-UA" sz="2000" b="1" i="1" dirty="0" smtClean="0">
                <a:solidFill>
                  <a:srgbClr val="660066"/>
                </a:solidFill>
                <a:latin typeface="Bookman Old Style" pitchFamily="18" charset="0"/>
              </a:rPr>
              <a:t>В дошкільному навчальному закладі створені оптимальні умови для реалізації завдань збереження та зміцнення здоров’я дитини</a:t>
            </a:r>
            <a:endParaRPr lang="ru-RU" sz="2000" b="1" i="1" dirty="0" smtClean="0">
              <a:solidFill>
                <a:srgbClr val="660066"/>
              </a:solidFill>
              <a:effectLst/>
              <a:latin typeface="Bookman Old Style" pitchFamily="18" charset="0"/>
            </a:endParaRPr>
          </a:p>
        </p:txBody>
      </p:sp>
      <p:pic>
        <p:nvPicPr>
          <p:cNvPr id="2050" name="Picture 2" descr="D:\Ф\бассейн\DSC00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340768"/>
            <a:ext cx="3960440" cy="316835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1" name="Picture 3" descr="C:\Documents and Settings\Admin\Рабочий стол\DSC099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556792"/>
            <a:ext cx="4344483" cy="316835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2" name="Picture 4" descr="C:\Documents and Settings\Admin\Рабочий стол\P101007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1772816"/>
            <a:ext cx="4695328" cy="33066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3" name="Picture 5" descr="C:\Documents and Settings\Admin\Рабочий стол\P101007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95736" y="1988840"/>
            <a:ext cx="4680520" cy="35283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6" name="Picture 2" descr="C:\Documents and Settings\Admin\Рабочий стол\IMG_034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824" y="2276872"/>
            <a:ext cx="4680520" cy="35283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7" name="Picture 3" descr="C:\Documents and Settings\Admin\Рабочий стол\IMG_035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07904" y="2564904"/>
            <a:ext cx="4608512" cy="345638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" name="Picture 2" descr="D:\Рисунки\292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4282" y="5286388"/>
            <a:ext cx="1785950" cy="928694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85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85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3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85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3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485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3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85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85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3850"/>
                            </p:stCondLst>
                            <p:childTnLst>
                              <p:par>
                                <p:cTn id="36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37" dur="2000"/>
                                        <p:tgtEl>
                                          <p:spTgt spid="1034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6" grpId="0"/>
      <p:bldP spid="103426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39825"/>
          </a:xfrm>
        </p:spPr>
        <p:txBody>
          <a:bodyPr/>
          <a:lstStyle/>
          <a:p>
            <a:r>
              <a:rPr lang="uk-UA" sz="2800" b="1" dirty="0" smtClean="0">
                <a:solidFill>
                  <a:srgbClr val="008000"/>
                </a:solidFill>
                <a:latin typeface="Bookman Old Style" pitchFamily="18" charset="0"/>
              </a:rPr>
              <a:t>Методичне забезпечення виховного та освітнього процесу</a:t>
            </a:r>
            <a:endParaRPr lang="ru-RU" sz="2800" b="1" dirty="0">
              <a:solidFill>
                <a:srgbClr val="008000"/>
              </a:solidFill>
              <a:latin typeface="Bookman Old Style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779465">
            <a:off x="912941" y="1867641"/>
            <a:ext cx="3213746" cy="4485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230943">
            <a:off x="2072320" y="1345894"/>
            <a:ext cx="3153913" cy="4456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281968">
            <a:off x="3121912" y="1191511"/>
            <a:ext cx="3217897" cy="461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672234">
            <a:off x="4327194" y="1415931"/>
            <a:ext cx="3437508" cy="448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837955">
            <a:off x="5005442" y="2075695"/>
            <a:ext cx="3287580" cy="4240628"/>
          </a:xfrm>
          <a:prstGeom prst="rect">
            <a:avLst/>
          </a:prstGeom>
          <a:noFill/>
        </p:spPr>
      </p:pic>
      <p:pic>
        <p:nvPicPr>
          <p:cNvPr id="3" name="Picture 2" descr="C:\Documents and Settings\Admin\Рабочий стол\Світлиця\Новая папка 2\912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548680"/>
            <a:ext cx="1414238" cy="1570856"/>
          </a:xfrm>
          <a:prstGeom prst="rect">
            <a:avLst/>
          </a:prstGeom>
          <a:noFill/>
        </p:spPr>
      </p:pic>
      <p:pic>
        <p:nvPicPr>
          <p:cNvPr id="1029" name="Picture 5" descr="C:\Documents and Settings\Admin\Рабочий стол\Світлиця\Новая папка 2\935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6668666"/>
            <a:ext cx="9144000" cy="291646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0"/>
                            </p:stCondLst>
                            <p:childTnLst>
                              <p:par>
                                <p:cTn id="3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0"/>
                            </p:stCondLst>
                            <p:childTnLst>
                              <p:par>
                                <p:cTn id="3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000"/>
                            </p:stCondLst>
                            <p:childTnLst>
                              <p:par>
                                <p:cTn id="42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0298" y="142852"/>
            <a:ext cx="6643702" cy="1143000"/>
          </a:xfrm>
        </p:spPr>
        <p:txBody>
          <a:bodyPr>
            <a:normAutofit/>
          </a:bodyPr>
          <a:lstStyle/>
          <a:p>
            <a:r>
              <a:rPr lang="uk-UA" b="1" i="1" dirty="0" smtClean="0">
                <a:solidFill>
                  <a:srgbClr val="00B0F0"/>
                </a:solidFill>
                <a:latin typeface="Bookman Old Style" pitchFamily="18" charset="0"/>
              </a:rPr>
              <a:t>Робота з батьками</a:t>
            </a:r>
            <a:endParaRPr lang="ru-RU" b="1" i="1" dirty="0">
              <a:solidFill>
                <a:srgbClr val="00B0F0"/>
              </a:solidFill>
              <a:latin typeface="Bookman Old Style" pitchFamily="18" charset="0"/>
            </a:endParaRPr>
          </a:p>
        </p:txBody>
      </p:sp>
      <p:pic>
        <p:nvPicPr>
          <p:cNvPr id="1026" name="Picture 2" descr="D:\Рисунки\2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1268760"/>
            <a:ext cx="1224136" cy="1440160"/>
          </a:xfrm>
          <a:prstGeom prst="rect">
            <a:avLst/>
          </a:prstGeom>
          <a:noFill/>
        </p:spPr>
      </p:pic>
      <p:pic>
        <p:nvPicPr>
          <p:cNvPr id="12290" name="Picture 2" descr="D:\Рисунки\9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85728"/>
            <a:ext cx="2058933" cy="172017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3074" name="Picture 2" descr="C:\Users\User\Desktop\Новая папка\943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143620"/>
            <a:ext cx="5286380" cy="714380"/>
          </a:xfrm>
          <a:prstGeom prst="rect">
            <a:avLst/>
          </a:prstGeom>
          <a:noFill/>
        </p:spPr>
      </p:pic>
      <p:pic>
        <p:nvPicPr>
          <p:cNvPr id="9217" name="Picture 1" descr="C:\Documents and Settings\Admin\Рабочий стол\Світлиця\Новая папка\90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768" y="4714884"/>
            <a:ext cx="1746455" cy="1825824"/>
          </a:xfrm>
          <a:prstGeom prst="rect">
            <a:avLst/>
          </a:prstGeom>
          <a:noFill/>
        </p:spPr>
      </p:pic>
      <p:pic>
        <p:nvPicPr>
          <p:cNvPr id="3" name="Picture 2" descr="D:\Рисунки\424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57950" y="1285860"/>
            <a:ext cx="2333626" cy="1814513"/>
          </a:xfrm>
          <a:prstGeom prst="rect">
            <a:avLst/>
          </a:prstGeom>
          <a:noFill/>
        </p:spPr>
      </p:pic>
      <p:pic>
        <p:nvPicPr>
          <p:cNvPr id="1027" name="Picture 3" descr="D:\Мама\Мои рисунки\15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57620" y="3071810"/>
            <a:ext cx="3643338" cy="2000264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6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17 0.08487 L -0.03819 0.16582 L -0.06927 0.15703 L -0.08212 0.23982 L -0.11267 0.23057 L -0.12569 0.31314 L -0.15642 0.30365 L -0.16927 0.38622 L -0.2 0.37743 L -0.21302 0.45999 L -0.24323 0.45097 L -0.25677 0.53353 L -0.28663 0.52428 L -0.30052 0.608 L -0.33021 0.59852 " pathEditMode="relative" rAng="-15487328" ptsTypes="FFFFFFFFFFFFFFF">
                                      <p:cBhvr>
                                        <p:cTn id="1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" y="257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42" name="Oval 6"/>
          <p:cNvSpPr>
            <a:spLocks noChangeArrowheads="1"/>
          </p:cNvSpPr>
          <p:nvPr/>
        </p:nvSpPr>
        <p:spPr bwMode="auto">
          <a:xfrm>
            <a:off x="1547813" y="3214686"/>
            <a:ext cx="1584325" cy="1509714"/>
          </a:xfrm>
          <a:prstGeom prst="ellipse">
            <a:avLst/>
          </a:prstGeom>
          <a:solidFill>
            <a:srgbClr val="FF33CC"/>
          </a:solidFill>
          <a:ln w="9525">
            <a:solidFill>
              <a:srgbClr val="80008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uk-UA" sz="1200" b="1" dirty="0" smtClean="0">
                <a:latin typeface="Bookman Old Style" pitchFamily="18" charset="0"/>
              </a:rPr>
              <a:t>Круглій стіл</a:t>
            </a:r>
            <a:endParaRPr lang="uk-UA" sz="1200" dirty="0">
              <a:latin typeface="Bookman Old Style" pitchFamily="18" charset="0"/>
            </a:endParaRPr>
          </a:p>
        </p:txBody>
      </p:sp>
      <p:sp>
        <p:nvSpPr>
          <p:cNvPr id="167943" name="Oval 7"/>
          <p:cNvSpPr>
            <a:spLocks noChangeArrowheads="1"/>
          </p:cNvSpPr>
          <p:nvPr/>
        </p:nvSpPr>
        <p:spPr bwMode="auto">
          <a:xfrm>
            <a:off x="7072330" y="2571744"/>
            <a:ext cx="1655763" cy="1512887"/>
          </a:xfrm>
          <a:prstGeom prst="ellipse">
            <a:avLst/>
          </a:prstGeom>
          <a:solidFill>
            <a:srgbClr val="6600FF"/>
          </a:solidFill>
          <a:ln w="9525">
            <a:solidFill>
              <a:srgbClr val="80008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uk-UA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Батьківські</a:t>
            </a:r>
          </a:p>
          <a:p>
            <a:pPr algn="ctr"/>
            <a:r>
              <a:rPr lang="uk-UA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збори</a:t>
            </a:r>
            <a:endParaRPr lang="uk-UA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67944" name="Oval 8"/>
          <p:cNvSpPr>
            <a:spLocks noChangeArrowheads="1"/>
          </p:cNvSpPr>
          <p:nvPr/>
        </p:nvSpPr>
        <p:spPr bwMode="auto">
          <a:xfrm>
            <a:off x="5219700" y="1916113"/>
            <a:ext cx="1655763" cy="1584325"/>
          </a:xfrm>
          <a:prstGeom prst="ellipse">
            <a:avLst/>
          </a:prstGeom>
          <a:solidFill>
            <a:srgbClr val="FF9900"/>
          </a:solidFill>
          <a:ln w="9525">
            <a:solidFill>
              <a:srgbClr val="80008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endParaRPr lang="ru-RU" sz="1000" b="1" dirty="0"/>
          </a:p>
          <a:p>
            <a:pPr algn="ctr"/>
            <a:endParaRPr lang="ru-RU" sz="1000" b="1" dirty="0"/>
          </a:p>
          <a:p>
            <a:pPr algn="ctr"/>
            <a:endParaRPr lang="ru-RU" sz="1000" b="1" dirty="0" smtClean="0">
              <a:solidFill>
                <a:srgbClr val="990033"/>
              </a:solidFill>
            </a:endParaRPr>
          </a:p>
          <a:p>
            <a:pPr algn="ctr"/>
            <a:r>
              <a:rPr lang="uk-UA" sz="1200" b="1" dirty="0" smtClean="0">
                <a:solidFill>
                  <a:srgbClr val="990033"/>
                </a:solidFill>
                <a:latin typeface="Bookman Old Style" pitchFamily="18" charset="0"/>
              </a:rPr>
              <a:t>Виставка </a:t>
            </a:r>
          </a:p>
          <a:p>
            <a:pPr algn="ctr"/>
            <a:r>
              <a:rPr lang="uk-UA" sz="1200" b="1" dirty="0" smtClean="0">
                <a:solidFill>
                  <a:srgbClr val="990033"/>
                </a:solidFill>
                <a:latin typeface="Bookman Old Style" pitchFamily="18" charset="0"/>
              </a:rPr>
              <a:t>дитячих малюнків,</a:t>
            </a:r>
          </a:p>
          <a:p>
            <a:pPr algn="ctr"/>
            <a:r>
              <a:rPr lang="uk-UA" sz="1200" b="1" dirty="0" smtClean="0">
                <a:solidFill>
                  <a:srgbClr val="990033"/>
                </a:solidFill>
                <a:latin typeface="Bookman Old Style" pitchFamily="18" charset="0"/>
              </a:rPr>
              <a:t> </a:t>
            </a:r>
            <a:r>
              <a:rPr lang="uk-UA" sz="1200" b="1" dirty="0" err="1" smtClean="0">
                <a:solidFill>
                  <a:srgbClr val="990033"/>
                </a:solidFill>
                <a:latin typeface="Bookman Old Style" pitchFamily="18" charset="0"/>
              </a:rPr>
              <a:t>поробок</a:t>
            </a:r>
            <a:r>
              <a:rPr lang="uk-UA" b="1" dirty="0" smtClean="0">
                <a:solidFill>
                  <a:srgbClr val="990033"/>
                </a:solidFill>
              </a:rPr>
              <a:t/>
            </a:r>
            <a:br>
              <a:rPr lang="uk-UA" b="1" dirty="0" smtClean="0">
                <a:solidFill>
                  <a:srgbClr val="990033"/>
                </a:solidFill>
              </a:rPr>
            </a:br>
            <a:r>
              <a:rPr lang="ru-RU" b="1" dirty="0">
                <a:solidFill>
                  <a:srgbClr val="990033"/>
                </a:solidFill>
              </a:rPr>
              <a:t/>
            </a:r>
            <a:br>
              <a:rPr lang="ru-RU" b="1" dirty="0">
                <a:solidFill>
                  <a:srgbClr val="990033"/>
                </a:solidFill>
              </a:rPr>
            </a:br>
            <a:endParaRPr lang="uk-UA" b="1" dirty="0">
              <a:solidFill>
                <a:srgbClr val="990033"/>
              </a:solidFill>
            </a:endParaRPr>
          </a:p>
        </p:txBody>
      </p:sp>
      <p:sp>
        <p:nvSpPr>
          <p:cNvPr id="167945" name="Oval 9"/>
          <p:cNvSpPr>
            <a:spLocks noChangeArrowheads="1"/>
          </p:cNvSpPr>
          <p:nvPr/>
        </p:nvSpPr>
        <p:spPr bwMode="auto">
          <a:xfrm>
            <a:off x="3059113" y="1844675"/>
            <a:ext cx="1657350" cy="1584325"/>
          </a:xfrm>
          <a:prstGeom prst="ellipse">
            <a:avLst/>
          </a:prstGeom>
          <a:solidFill>
            <a:srgbClr val="0066FF"/>
          </a:solidFill>
          <a:ln w="9525">
            <a:solidFill>
              <a:srgbClr val="80008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uk-UA" sz="1200" b="1" dirty="0" smtClean="0">
                <a:latin typeface="Bookman Old Style" pitchFamily="18" charset="0"/>
              </a:rPr>
              <a:t>Вивчення </a:t>
            </a:r>
          </a:p>
          <a:p>
            <a:pPr algn="ctr"/>
            <a:r>
              <a:rPr lang="uk-UA" sz="1200" b="1" dirty="0" smtClean="0">
                <a:latin typeface="Bookman Old Style" pitchFamily="18" charset="0"/>
              </a:rPr>
              <a:t>досвіду</a:t>
            </a:r>
          </a:p>
          <a:p>
            <a:pPr algn="ctr"/>
            <a:r>
              <a:rPr lang="uk-UA" sz="1200" b="1" dirty="0" smtClean="0">
                <a:latin typeface="Bookman Old Style" pitchFamily="18" charset="0"/>
              </a:rPr>
              <a:t>сімейного </a:t>
            </a:r>
          </a:p>
          <a:p>
            <a:pPr algn="ctr"/>
            <a:r>
              <a:rPr lang="uk-UA" sz="1200" b="1" dirty="0" smtClean="0">
                <a:latin typeface="Bookman Old Style" pitchFamily="18" charset="0"/>
              </a:rPr>
              <a:t>виховання</a:t>
            </a:r>
            <a:endParaRPr lang="uk-UA" sz="1200" dirty="0">
              <a:latin typeface="Bookman Old Style" pitchFamily="18" charset="0"/>
            </a:endParaRPr>
          </a:p>
        </p:txBody>
      </p:sp>
      <p:sp>
        <p:nvSpPr>
          <p:cNvPr id="167946" name="Oval 10"/>
          <p:cNvSpPr>
            <a:spLocks noChangeArrowheads="1"/>
          </p:cNvSpPr>
          <p:nvPr/>
        </p:nvSpPr>
        <p:spPr bwMode="auto">
          <a:xfrm>
            <a:off x="0" y="2852936"/>
            <a:ext cx="1439863" cy="1368425"/>
          </a:xfrm>
          <a:prstGeom prst="ellipse">
            <a:avLst/>
          </a:prstGeom>
          <a:solidFill>
            <a:srgbClr val="FF0000"/>
          </a:solidFill>
          <a:ln w="9525">
            <a:solidFill>
              <a:srgbClr val="80008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uk-UA" sz="1200" b="1" dirty="0" smtClean="0">
                <a:latin typeface="Bookman Old Style" pitchFamily="18" charset="0"/>
              </a:rPr>
              <a:t>Анкетування</a:t>
            </a:r>
            <a:endParaRPr lang="uk-UA" sz="1200" b="1" dirty="0">
              <a:latin typeface="Bookman Old Style" pitchFamily="18" charset="0"/>
            </a:endParaRPr>
          </a:p>
        </p:txBody>
      </p:sp>
      <p:sp>
        <p:nvSpPr>
          <p:cNvPr id="167947" name="Oval 11"/>
          <p:cNvSpPr>
            <a:spLocks noChangeArrowheads="1"/>
          </p:cNvSpPr>
          <p:nvPr/>
        </p:nvSpPr>
        <p:spPr bwMode="auto">
          <a:xfrm>
            <a:off x="395288" y="188913"/>
            <a:ext cx="1584325" cy="1511300"/>
          </a:xfrm>
          <a:prstGeom prst="ellipse">
            <a:avLst/>
          </a:prstGeom>
          <a:solidFill>
            <a:srgbClr val="FF99FF"/>
          </a:solidFill>
          <a:ln w="12700">
            <a:solidFill>
              <a:srgbClr val="80008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uk-UA" sz="1200" b="1" dirty="0" smtClean="0">
                <a:solidFill>
                  <a:srgbClr val="990033"/>
                </a:solidFill>
                <a:latin typeface="Bookman Old Style" pitchFamily="18" charset="0"/>
              </a:rPr>
              <a:t>Виставки</a:t>
            </a:r>
          </a:p>
          <a:p>
            <a:pPr algn="ctr"/>
            <a:r>
              <a:rPr lang="uk-UA" sz="1200" b="1" dirty="0" smtClean="0">
                <a:solidFill>
                  <a:srgbClr val="990033"/>
                </a:solidFill>
                <a:latin typeface="Bookman Old Style" pitchFamily="18" charset="0"/>
              </a:rPr>
              <a:t> спільних робіт </a:t>
            </a:r>
          </a:p>
          <a:p>
            <a:pPr algn="ctr"/>
            <a:r>
              <a:rPr lang="uk-UA" sz="1200" b="1" dirty="0" smtClean="0">
                <a:solidFill>
                  <a:srgbClr val="990033"/>
                </a:solidFill>
                <a:latin typeface="Bookman Old Style" pitchFamily="18" charset="0"/>
              </a:rPr>
              <a:t>батьків з дітьми</a:t>
            </a:r>
            <a:endParaRPr lang="ru-RU" sz="1200" dirty="0">
              <a:latin typeface="Bookman Old Style" pitchFamily="18" charset="0"/>
            </a:endParaRPr>
          </a:p>
        </p:txBody>
      </p:sp>
      <p:sp>
        <p:nvSpPr>
          <p:cNvPr id="167948" name="Oval 12"/>
          <p:cNvSpPr>
            <a:spLocks noChangeArrowheads="1"/>
          </p:cNvSpPr>
          <p:nvPr/>
        </p:nvSpPr>
        <p:spPr bwMode="auto">
          <a:xfrm>
            <a:off x="5643570" y="214290"/>
            <a:ext cx="1655763" cy="1511300"/>
          </a:xfrm>
          <a:prstGeom prst="ellipse">
            <a:avLst/>
          </a:prstGeom>
          <a:solidFill>
            <a:srgbClr val="E8AAB9"/>
          </a:solidFill>
          <a:ln w="9525">
            <a:solidFill>
              <a:srgbClr val="80008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uk-UA" sz="1200" b="1" dirty="0" smtClean="0">
                <a:solidFill>
                  <a:schemeClr val="bg1"/>
                </a:solidFill>
                <a:latin typeface="Bookman Old Style" pitchFamily="18" charset="0"/>
              </a:rPr>
              <a:t>Довідкове </a:t>
            </a:r>
          </a:p>
          <a:p>
            <a:pPr algn="ctr"/>
            <a:r>
              <a:rPr lang="uk-UA" sz="1200" b="1" dirty="0" smtClean="0">
                <a:solidFill>
                  <a:schemeClr val="bg1"/>
                </a:solidFill>
                <a:latin typeface="Bookman Old Style" pitchFamily="18" charset="0"/>
              </a:rPr>
              <a:t>педагогічне</a:t>
            </a:r>
          </a:p>
          <a:p>
            <a:pPr algn="ctr"/>
            <a:r>
              <a:rPr lang="uk-UA" sz="1200" b="1" dirty="0" smtClean="0">
                <a:solidFill>
                  <a:schemeClr val="bg1"/>
                </a:solidFill>
                <a:latin typeface="Bookman Old Style" pitchFamily="18" charset="0"/>
              </a:rPr>
              <a:t> бюро для батьків</a:t>
            </a:r>
            <a:endParaRPr lang="uk-UA" sz="1200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167949" name="Oval 13"/>
          <p:cNvSpPr>
            <a:spLocks noChangeArrowheads="1"/>
          </p:cNvSpPr>
          <p:nvPr/>
        </p:nvSpPr>
        <p:spPr bwMode="auto">
          <a:xfrm>
            <a:off x="3995738" y="0"/>
            <a:ext cx="1584325" cy="1463675"/>
          </a:xfrm>
          <a:prstGeom prst="ellipse">
            <a:avLst/>
          </a:prstGeom>
          <a:solidFill>
            <a:srgbClr val="FFFF00"/>
          </a:solidFill>
          <a:ln w="9525">
            <a:solidFill>
              <a:srgbClr val="80008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ru-RU" sz="1200" b="1" dirty="0" smtClean="0">
                <a:solidFill>
                  <a:srgbClr val="800080"/>
                </a:solidFill>
                <a:latin typeface="Bookman Old Style" pitchFamily="18" charset="0"/>
              </a:rPr>
              <a:t>Робота </a:t>
            </a:r>
          </a:p>
          <a:p>
            <a:pPr algn="ctr"/>
            <a:r>
              <a:rPr lang="uk-UA" sz="1200" b="1" dirty="0" smtClean="0">
                <a:solidFill>
                  <a:srgbClr val="800080"/>
                </a:solidFill>
                <a:latin typeface="Bookman Old Style" pitchFamily="18" charset="0"/>
              </a:rPr>
              <a:t>батьківського </a:t>
            </a:r>
          </a:p>
          <a:p>
            <a:pPr algn="ctr"/>
            <a:r>
              <a:rPr lang="uk-UA" sz="1200" b="1" dirty="0" smtClean="0">
                <a:solidFill>
                  <a:srgbClr val="800080"/>
                </a:solidFill>
                <a:latin typeface="Bookman Old Style" pitchFamily="18" charset="0"/>
              </a:rPr>
              <a:t>комітету</a:t>
            </a:r>
            <a:endParaRPr lang="uk-UA" sz="1200" dirty="0">
              <a:solidFill>
                <a:srgbClr val="800080"/>
              </a:solidFill>
              <a:latin typeface="Bookman Old Style" pitchFamily="18" charset="0"/>
            </a:endParaRPr>
          </a:p>
        </p:txBody>
      </p:sp>
      <p:sp>
        <p:nvSpPr>
          <p:cNvPr id="167950" name="Oval 14"/>
          <p:cNvSpPr>
            <a:spLocks noChangeArrowheads="1"/>
          </p:cNvSpPr>
          <p:nvPr/>
        </p:nvSpPr>
        <p:spPr bwMode="auto">
          <a:xfrm>
            <a:off x="2071670" y="0"/>
            <a:ext cx="1512887" cy="1484313"/>
          </a:xfrm>
          <a:prstGeom prst="ellipse">
            <a:avLst/>
          </a:prstGeom>
          <a:solidFill>
            <a:srgbClr val="66FF33"/>
          </a:solidFill>
          <a:ln w="9525">
            <a:solidFill>
              <a:srgbClr val="80008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uk-UA" sz="1200" b="1" dirty="0" err="1" smtClean="0">
                <a:solidFill>
                  <a:schemeClr val="bg1"/>
                </a:solidFill>
                <a:latin typeface="Bookman Old Style" pitchFamily="18" charset="0"/>
              </a:rPr>
              <a:t>Міні-</a:t>
            </a:r>
            <a:endParaRPr lang="uk-UA" sz="1200" b="1" dirty="0" smtClean="0">
              <a:solidFill>
                <a:schemeClr val="bg1"/>
              </a:solidFill>
              <a:latin typeface="Bookman Old Style" pitchFamily="18" charset="0"/>
            </a:endParaRPr>
          </a:p>
          <a:p>
            <a:pPr algn="ctr"/>
            <a:r>
              <a:rPr lang="uk-UA" sz="1200" b="1" dirty="0" smtClean="0">
                <a:solidFill>
                  <a:schemeClr val="bg1"/>
                </a:solidFill>
                <a:latin typeface="Bookman Old Style" pitchFamily="18" charset="0"/>
              </a:rPr>
              <a:t>консультації</a:t>
            </a:r>
            <a:endParaRPr lang="uk-UA" sz="1200" dirty="0">
              <a:latin typeface="Bookman Old Style" pitchFamily="18" charset="0"/>
            </a:endParaRPr>
          </a:p>
        </p:txBody>
      </p:sp>
      <p:sp>
        <p:nvSpPr>
          <p:cNvPr id="167960" name="Line 24"/>
          <p:cNvSpPr>
            <a:spLocks noChangeShapeType="1"/>
          </p:cNvSpPr>
          <p:nvPr/>
        </p:nvSpPr>
        <p:spPr bwMode="auto">
          <a:xfrm flipH="1" flipV="1">
            <a:off x="1259632" y="4005064"/>
            <a:ext cx="2952006" cy="2852936"/>
          </a:xfrm>
          <a:prstGeom prst="line">
            <a:avLst/>
          </a:prstGeom>
          <a:noFill/>
          <a:ln w="9525">
            <a:solidFill>
              <a:srgbClr val="8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7961" name="Line 25"/>
          <p:cNvSpPr>
            <a:spLocks noChangeShapeType="1"/>
          </p:cNvSpPr>
          <p:nvPr/>
        </p:nvSpPr>
        <p:spPr bwMode="auto">
          <a:xfrm flipH="1" flipV="1">
            <a:off x="3779838" y="3429000"/>
            <a:ext cx="144462" cy="3429000"/>
          </a:xfrm>
          <a:prstGeom prst="line">
            <a:avLst/>
          </a:prstGeom>
          <a:noFill/>
          <a:ln w="9525">
            <a:solidFill>
              <a:srgbClr val="8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7962" name="Line 26"/>
          <p:cNvSpPr>
            <a:spLocks noChangeShapeType="1"/>
          </p:cNvSpPr>
          <p:nvPr/>
        </p:nvSpPr>
        <p:spPr bwMode="auto">
          <a:xfrm flipH="1" flipV="1">
            <a:off x="2714612" y="4643445"/>
            <a:ext cx="1425588" cy="2214554"/>
          </a:xfrm>
          <a:prstGeom prst="line">
            <a:avLst/>
          </a:prstGeom>
          <a:noFill/>
          <a:ln w="9525">
            <a:solidFill>
              <a:srgbClr val="8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7963" name="Line 27"/>
          <p:cNvSpPr>
            <a:spLocks noChangeShapeType="1"/>
          </p:cNvSpPr>
          <p:nvPr/>
        </p:nvSpPr>
        <p:spPr bwMode="auto">
          <a:xfrm flipH="1" flipV="1">
            <a:off x="2771775" y="1484313"/>
            <a:ext cx="1223963" cy="5373687"/>
          </a:xfrm>
          <a:prstGeom prst="line">
            <a:avLst/>
          </a:prstGeom>
          <a:noFill/>
          <a:ln w="9525">
            <a:solidFill>
              <a:srgbClr val="8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7964" name="Line 28"/>
          <p:cNvSpPr>
            <a:spLocks noChangeShapeType="1"/>
          </p:cNvSpPr>
          <p:nvPr/>
        </p:nvSpPr>
        <p:spPr bwMode="auto">
          <a:xfrm flipV="1">
            <a:off x="3851275" y="1484313"/>
            <a:ext cx="936625" cy="5373687"/>
          </a:xfrm>
          <a:prstGeom prst="line">
            <a:avLst/>
          </a:prstGeom>
          <a:noFill/>
          <a:ln w="9525">
            <a:solidFill>
              <a:srgbClr val="8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7965" name="Line 29"/>
          <p:cNvSpPr>
            <a:spLocks noChangeShapeType="1"/>
          </p:cNvSpPr>
          <p:nvPr/>
        </p:nvSpPr>
        <p:spPr bwMode="auto">
          <a:xfrm flipV="1">
            <a:off x="3851920" y="3284984"/>
            <a:ext cx="1584176" cy="3573016"/>
          </a:xfrm>
          <a:prstGeom prst="line">
            <a:avLst/>
          </a:prstGeom>
          <a:noFill/>
          <a:ln w="9525">
            <a:solidFill>
              <a:srgbClr val="8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7966" name="Line 30"/>
          <p:cNvSpPr>
            <a:spLocks noChangeShapeType="1"/>
          </p:cNvSpPr>
          <p:nvPr/>
        </p:nvSpPr>
        <p:spPr bwMode="auto">
          <a:xfrm flipV="1">
            <a:off x="3563938" y="3717031"/>
            <a:ext cx="3600350" cy="3140967"/>
          </a:xfrm>
          <a:prstGeom prst="line">
            <a:avLst/>
          </a:prstGeom>
          <a:noFill/>
          <a:ln w="9525">
            <a:solidFill>
              <a:srgbClr val="8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7967" name="Line 31"/>
          <p:cNvSpPr>
            <a:spLocks noChangeShapeType="1"/>
          </p:cNvSpPr>
          <p:nvPr/>
        </p:nvSpPr>
        <p:spPr bwMode="auto">
          <a:xfrm flipV="1">
            <a:off x="3635375" y="2143116"/>
            <a:ext cx="4008459" cy="4714884"/>
          </a:xfrm>
          <a:prstGeom prst="line">
            <a:avLst/>
          </a:prstGeom>
          <a:noFill/>
          <a:ln w="9525">
            <a:solidFill>
              <a:srgbClr val="8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7969" name="Line 33"/>
          <p:cNvSpPr>
            <a:spLocks noChangeShapeType="1"/>
          </p:cNvSpPr>
          <p:nvPr/>
        </p:nvSpPr>
        <p:spPr bwMode="auto">
          <a:xfrm flipV="1">
            <a:off x="3708400" y="3429000"/>
            <a:ext cx="1943100" cy="3429000"/>
          </a:xfrm>
          <a:prstGeom prst="line">
            <a:avLst/>
          </a:prstGeom>
          <a:noFill/>
          <a:ln w="9525">
            <a:solidFill>
              <a:srgbClr val="8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7970" name="Line 34"/>
          <p:cNvSpPr>
            <a:spLocks noChangeShapeType="1"/>
          </p:cNvSpPr>
          <p:nvPr/>
        </p:nvSpPr>
        <p:spPr bwMode="auto">
          <a:xfrm flipV="1">
            <a:off x="5857884" y="1571612"/>
            <a:ext cx="142876" cy="357188"/>
          </a:xfrm>
          <a:prstGeom prst="line">
            <a:avLst/>
          </a:prstGeom>
          <a:noFill/>
          <a:ln w="9525">
            <a:solidFill>
              <a:srgbClr val="8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7973" name="Line 37"/>
          <p:cNvSpPr>
            <a:spLocks noChangeShapeType="1"/>
          </p:cNvSpPr>
          <p:nvPr/>
        </p:nvSpPr>
        <p:spPr bwMode="auto">
          <a:xfrm flipH="1" flipV="1">
            <a:off x="1547664" y="1628775"/>
            <a:ext cx="2595559" cy="5229225"/>
          </a:xfrm>
          <a:prstGeom prst="line">
            <a:avLst/>
          </a:prstGeom>
          <a:noFill/>
          <a:ln w="9525">
            <a:solidFill>
              <a:srgbClr val="8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Oval 5"/>
          <p:cNvSpPr>
            <a:spLocks noChangeArrowheads="1"/>
          </p:cNvSpPr>
          <p:nvPr/>
        </p:nvSpPr>
        <p:spPr bwMode="auto">
          <a:xfrm>
            <a:off x="7236296" y="4293096"/>
            <a:ext cx="1727200" cy="1584325"/>
          </a:xfrm>
          <a:prstGeom prst="ellipse">
            <a:avLst/>
          </a:prstGeom>
          <a:solidFill>
            <a:srgbClr val="FF6600"/>
          </a:solidFill>
          <a:ln w="9525">
            <a:solidFill>
              <a:srgbClr val="80008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uk-UA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Папки-пересувки</a:t>
            </a:r>
            <a:endPara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26654" name="Line 30"/>
          <p:cNvSpPr>
            <a:spLocks noChangeShapeType="1"/>
          </p:cNvSpPr>
          <p:nvPr/>
        </p:nvSpPr>
        <p:spPr bwMode="auto">
          <a:xfrm flipV="1">
            <a:off x="2843808" y="6072206"/>
            <a:ext cx="2871200" cy="785792"/>
          </a:xfrm>
          <a:prstGeom prst="line">
            <a:avLst/>
          </a:prstGeom>
          <a:noFill/>
          <a:ln w="9525">
            <a:solidFill>
              <a:srgbClr val="8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55" name="Line 31"/>
          <p:cNvSpPr>
            <a:spLocks noChangeShapeType="1"/>
          </p:cNvSpPr>
          <p:nvPr/>
        </p:nvSpPr>
        <p:spPr bwMode="auto">
          <a:xfrm flipV="1">
            <a:off x="3203574" y="5229200"/>
            <a:ext cx="4032721" cy="1628800"/>
          </a:xfrm>
          <a:prstGeom prst="line">
            <a:avLst/>
          </a:prstGeom>
          <a:noFill/>
          <a:ln w="9525">
            <a:solidFill>
              <a:srgbClr val="8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" name="Oval 5"/>
          <p:cNvSpPr>
            <a:spLocks noChangeArrowheads="1"/>
          </p:cNvSpPr>
          <p:nvPr/>
        </p:nvSpPr>
        <p:spPr bwMode="auto">
          <a:xfrm>
            <a:off x="357158" y="4500570"/>
            <a:ext cx="1727200" cy="1584325"/>
          </a:xfrm>
          <a:prstGeom prst="ellipse">
            <a:avLst/>
          </a:prstGeom>
          <a:solidFill>
            <a:srgbClr val="FF0066"/>
          </a:solidFill>
          <a:ln w="9525">
            <a:solidFill>
              <a:srgbClr val="80008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uk-UA" sz="1200" b="1" dirty="0" smtClean="0">
                <a:solidFill>
                  <a:srgbClr val="FFFF66"/>
                </a:solidFill>
                <a:latin typeface="Bookman Old Style" pitchFamily="18" charset="0"/>
              </a:rPr>
              <a:t>Батьківський</a:t>
            </a:r>
          </a:p>
          <a:p>
            <a:pPr algn="ctr"/>
            <a:r>
              <a:rPr lang="uk-UA" sz="1200" b="1" dirty="0" smtClean="0">
                <a:solidFill>
                  <a:srgbClr val="FFFF66"/>
                </a:solidFill>
                <a:latin typeface="Bookman Old Style" pitchFamily="18" charset="0"/>
              </a:rPr>
              <a:t> куточок</a:t>
            </a:r>
            <a:endParaRPr lang="uk-UA" sz="1200" dirty="0">
              <a:latin typeface="Bookman Old Style" pitchFamily="18" charset="0"/>
            </a:endParaRPr>
          </a:p>
        </p:txBody>
      </p:sp>
      <p:sp>
        <p:nvSpPr>
          <p:cNvPr id="31" name="Oval 5"/>
          <p:cNvSpPr>
            <a:spLocks noChangeArrowheads="1"/>
          </p:cNvSpPr>
          <p:nvPr/>
        </p:nvSpPr>
        <p:spPr bwMode="auto">
          <a:xfrm>
            <a:off x="5643570" y="5059385"/>
            <a:ext cx="1727200" cy="1584325"/>
          </a:xfrm>
          <a:prstGeom prst="ellipse">
            <a:avLst/>
          </a:prstGeom>
          <a:solidFill>
            <a:srgbClr val="FF0066"/>
          </a:solidFill>
          <a:ln w="9525">
            <a:solidFill>
              <a:srgbClr val="80008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uk-UA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Школа</a:t>
            </a:r>
          </a:p>
          <a:p>
            <a:pPr algn="ctr"/>
            <a:r>
              <a:rPr lang="uk-UA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 Шляхетності</a:t>
            </a:r>
            <a:endPara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2" name="Oval 7"/>
          <p:cNvSpPr>
            <a:spLocks noChangeArrowheads="1"/>
          </p:cNvSpPr>
          <p:nvPr/>
        </p:nvSpPr>
        <p:spPr bwMode="auto">
          <a:xfrm>
            <a:off x="1115616" y="1628800"/>
            <a:ext cx="1655763" cy="1512887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solidFill>
              <a:srgbClr val="80008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uk-UA" sz="1200" b="1" dirty="0" smtClean="0">
                <a:solidFill>
                  <a:srgbClr val="3333CC"/>
                </a:solidFill>
                <a:latin typeface="Bookman Old Style" pitchFamily="18" charset="0"/>
              </a:rPr>
              <a:t>Спільні </a:t>
            </a:r>
          </a:p>
          <a:p>
            <a:pPr algn="ctr"/>
            <a:r>
              <a:rPr lang="uk-UA" sz="1200" b="1" dirty="0" smtClean="0">
                <a:solidFill>
                  <a:srgbClr val="3333CC"/>
                </a:solidFill>
                <a:latin typeface="Bookman Old Style" pitchFamily="18" charset="0"/>
              </a:rPr>
              <a:t>свята  та розваги</a:t>
            </a:r>
            <a:r>
              <a:rPr lang="uk-UA" sz="1200" dirty="0" smtClean="0">
                <a:latin typeface="Bookman Old Style" pitchFamily="18" charset="0"/>
              </a:rPr>
              <a:t> </a:t>
            </a:r>
            <a:endParaRPr lang="uk-UA" sz="1200" dirty="0">
              <a:latin typeface="Bookman Old Style" pitchFamily="18" charset="0"/>
            </a:endParaRPr>
          </a:p>
        </p:txBody>
      </p:sp>
      <p:sp>
        <p:nvSpPr>
          <p:cNvPr id="33" name="Oval 5"/>
          <p:cNvSpPr>
            <a:spLocks noChangeArrowheads="1"/>
          </p:cNvSpPr>
          <p:nvPr/>
        </p:nvSpPr>
        <p:spPr bwMode="auto">
          <a:xfrm>
            <a:off x="4714876" y="3643314"/>
            <a:ext cx="1727200" cy="1584325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80008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uk-UA" sz="1200" b="1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Тематичні </a:t>
            </a:r>
          </a:p>
          <a:p>
            <a:pPr algn="ctr"/>
            <a:r>
              <a:rPr lang="uk-UA" sz="1200" b="1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Дні відкритих </a:t>
            </a:r>
          </a:p>
          <a:p>
            <a:pPr algn="ctr"/>
            <a:r>
              <a:rPr lang="uk-UA" sz="1200" b="1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дверей</a:t>
            </a:r>
            <a:endParaRPr lang="uk-UA" sz="1200" dirty="0">
              <a:solidFill>
                <a:schemeClr val="accent1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35" name="Oval 5"/>
          <p:cNvSpPr>
            <a:spLocks noChangeArrowheads="1"/>
          </p:cNvSpPr>
          <p:nvPr/>
        </p:nvSpPr>
        <p:spPr bwMode="auto">
          <a:xfrm>
            <a:off x="7215206" y="785794"/>
            <a:ext cx="1656184" cy="1584325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80008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uk-UA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Консультації </a:t>
            </a:r>
          </a:p>
          <a:p>
            <a:pPr algn="ctr"/>
            <a:r>
              <a:rPr lang="uk-UA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(групові,</a:t>
            </a:r>
          </a:p>
          <a:p>
            <a:pPr algn="ctr"/>
            <a:r>
              <a:rPr lang="uk-UA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індивідуальні)</a:t>
            </a:r>
            <a:endPara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8" name="Line 30"/>
          <p:cNvSpPr>
            <a:spLocks noChangeShapeType="1"/>
          </p:cNvSpPr>
          <p:nvPr/>
        </p:nvSpPr>
        <p:spPr bwMode="auto">
          <a:xfrm flipV="1">
            <a:off x="3571868" y="5143512"/>
            <a:ext cx="1651624" cy="1714488"/>
          </a:xfrm>
          <a:prstGeom prst="line">
            <a:avLst/>
          </a:prstGeom>
          <a:noFill/>
          <a:ln w="9525">
            <a:solidFill>
              <a:srgbClr val="8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0" name="Line 30"/>
          <p:cNvSpPr>
            <a:spLocks noChangeShapeType="1"/>
          </p:cNvSpPr>
          <p:nvPr/>
        </p:nvSpPr>
        <p:spPr bwMode="auto">
          <a:xfrm flipH="1" flipV="1">
            <a:off x="1907703" y="5733256"/>
            <a:ext cx="2592288" cy="1124744"/>
          </a:xfrm>
          <a:prstGeom prst="line">
            <a:avLst/>
          </a:prstGeom>
          <a:noFill/>
          <a:ln w="9525">
            <a:solidFill>
              <a:srgbClr val="8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" name="Oval 13"/>
          <p:cNvSpPr>
            <a:spLocks noChangeArrowheads="1"/>
          </p:cNvSpPr>
          <p:nvPr/>
        </p:nvSpPr>
        <p:spPr bwMode="auto">
          <a:xfrm>
            <a:off x="2928926" y="4143380"/>
            <a:ext cx="1584325" cy="1463675"/>
          </a:xfrm>
          <a:prstGeom prst="ellipse">
            <a:avLst/>
          </a:prstGeom>
          <a:solidFill>
            <a:srgbClr val="FFFF00"/>
          </a:solidFill>
          <a:ln w="9525">
            <a:solidFill>
              <a:srgbClr val="80008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uk-UA" sz="1200" b="1" dirty="0" smtClean="0">
                <a:solidFill>
                  <a:srgbClr val="800080"/>
                </a:solidFill>
                <a:latin typeface="Bookman Old Style" pitchFamily="18" charset="0"/>
              </a:rPr>
              <a:t>Клуб</a:t>
            </a:r>
          </a:p>
          <a:p>
            <a:pPr algn="ctr"/>
            <a:r>
              <a:rPr lang="uk-UA" sz="1200" b="1" dirty="0" smtClean="0">
                <a:solidFill>
                  <a:srgbClr val="800080"/>
                </a:solidFill>
                <a:latin typeface="Bookman Old Style" pitchFamily="18" charset="0"/>
              </a:rPr>
              <a:t> молодої матері </a:t>
            </a:r>
          </a:p>
          <a:p>
            <a:pPr algn="ctr"/>
            <a:r>
              <a:rPr lang="uk-UA" sz="1200" b="1" dirty="0" err="1" smtClean="0">
                <a:solidFill>
                  <a:srgbClr val="800080"/>
                </a:solidFill>
                <a:latin typeface="Bookman Old Style" pitchFamily="18" charset="0"/>
              </a:rPr>
              <a:t>“Намистинка”</a:t>
            </a:r>
            <a:endParaRPr lang="uk-UA" sz="1200" b="1" dirty="0">
              <a:solidFill>
                <a:srgbClr val="800080"/>
              </a:solidFill>
              <a:latin typeface="Bookman Old Style" pitchFamily="18" charset="0"/>
            </a:endParaRPr>
          </a:p>
        </p:txBody>
      </p:sp>
      <p:sp>
        <p:nvSpPr>
          <p:cNvPr id="42" name="Line 30"/>
          <p:cNvSpPr>
            <a:spLocks noChangeShapeType="1"/>
          </p:cNvSpPr>
          <p:nvPr/>
        </p:nvSpPr>
        <p:spPr bwMode="auto">
          <a:xfrm flipH="1" flipV="1">
            <a:off x="3779910" y="5589240"/>
            <a:ext cx="144017" cy="1268760"/>
          </a:xfrm>
          <a:prstGeom prst="line">
            <a:avLst/>
          </a:prstGeom>
          <a:noFill/>
          <a:ln w="9525">
            <a:solidFill>
              <a:srgbClr val="8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" name="Line 24"/>
          <p:cNvSpPr>
            <a:spLocks noChangeShapeType="1"/>
          </p:cNvSpPr>
          <p:nvPr/>
        </p:nvSpPr>
        <p:spPr bwMode="auto">
          <a:xfrm flipH="1" flipV="1">
            <a:off x="2143108" y="3143248"/>
            <a:ext cx="1928826" cy="3714752"/>
          </a:xfrm>
          <a:prstGeom prst="line">
            <a:avLst/>
          </a:prstGeom>
          <a:noFill/>
          <a:ln w="9525">
            <a:solidFill>
              <a:srgbClr val="8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5362" name="Picture 2" descr="D:\Рисунки\93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43900" y="5791200"/>
            <a:ext cx="800100" cy="1066800"/>
          </a:xfrm>
          <a:prstGeom prst="rect">
            <a:avLst/>
          </a:prstGeom>
          <a:noFill/>
        </p:spPr>
      </p:pic>
      <p:pic>
        <p:nvPicPr>
          <p:cNvPr id="5122" name="Picture 2" descr="D:\Рисунки\30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64" y="-2714668"/>
            <a:ext cx="3806842" cy="35719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7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7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7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7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7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7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67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67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67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67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67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67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67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67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67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67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67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67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6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67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67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6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4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2000"/>
                            </p:stCondLst>
                            <p:childTnLst>
                              <p:par>
                                <p:cTn id="145" presetID="3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" decel="100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" decel="100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1000"/>
                                        <p:tgtEl>
                                          <p:spTgt spid="1679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1679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" decel="100000"/>
                                        <p:tgtEl>
                                          <p:spTgt spid="167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7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7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1000"/>
                                        <p:tgtEl>
                                          <p:spTgt spid="1679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167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" decel="100000"/>
                                        <p:tgtEl>
                                          <p:spTgt spid="167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7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7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1000"/>
                                        <p:tgtEl>
                                          <p:spTgt spid="1679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167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" decel="100000"/>
                                        <p:tgtEl>
                                          <p:spTgt spid="167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7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7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1000"/>
                                        <p:tgtEl>
                                          <p:spTgt spid="1679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167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" decel="100000"/>
                                        <p:tgtEl>
                                          <p:spTgt spid="167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7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7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" decel="100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" decel="100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1000"/>
                                        <p:tgtEl>
                                          <p:spTgt spid="1679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1000"/>
                                        <p:tgtEl>
                                          <p:spTgt spid="167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" decel="100000"/>
                                        <p:tgtEl>
                                          <p:spTgt spid="167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7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7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1000"/>
                                        <p:tgtEl>
                                          <p:spTgt spid="1679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1000"/>
                                        <p:tgtEl>
                                          <p:spTgt spid="167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" decel="100000"/>
                                        <p:tgtEl>
                                          <p:spTgt spid="167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7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7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" decel="100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" decel="100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" dur="1000"/>
                                        <p:tgtEl>
                                          <p:spTgt spid="1679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1000"/>
                                        <p:tgtEl>
                                          <p:spTgt spid="167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" decel="100000"/>
                                        <p:tgtEl>
                                          <p:spTgt spid="167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7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7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1000"/>
                                        <p:tgtEl>
                                          <p:spTgt spid="1679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/>
                                        <p:tgtEl>
                                          <p:spTgt spid="167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" decel="100000"/>
                                        <p:tgtEl>
                                          <p:spTgt spid="167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7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7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0" dur="1000"/>
                                        <p:tgtEl>
                                          <p:spTgt spid="1679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1" dur="1000"/>
                                        <p:tgtEl>
                                          <p:spTgt spid="167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" decel="100000"/>
                                        <p:tgtEl>
                                          <p:spTgt spid="167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7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7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37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1000"/>
                                        <p:tgtEl>
                                          <p:spTgt spid="1679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1000"/>
                                        <p:tgtEl>
                                          <p:spTgt spid="167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" decel="100000"/>
                                        <p:tgtEl>
                                          <p:spTgt spid="167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7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7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1000"/>
                                        <p:tgtEl>
                                          <p:spTgt spid="1679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3" dur="1000"/>
                                        <p:tgtEl>
                                          <p:spTgt spid="167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" decel="100000"/>
                                        <p:tgtEl>
                                          <p:spTgt spid="167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7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7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8" dur="1000"/>
                                        <p:tgtEl>
                                          <p:spTgt spid="1679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9" dur="1000"/>
                                        <p:tgtEl>
                                          <p:spTgt spid="167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" decel="100000"/>
                                        <p:tgtEl>
                                          <p:spTgt spid="167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7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7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4" dur="1000"/>
                                        <p:tgtEl>
                                          <p:spTgt spid="1679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5" dur="1000"/>
                                        <p:tgtEl>
                                          <p:spTgt spid="167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" decel="100000"/>
                                        <p:tgtEl>
                                          <p:spTgt spid="167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7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7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0" dur="1000"/>
                                        <p:tgtEl>
                                          <p:spTgt spid="1679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1" dur="1000"/>
                                        <p:tgtEl>
                                          <p:spTgt spid="167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00" decel="100000"/>
                                        <p:tgtEl>
                                          <p:spTgt spid="167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7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7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1000"/>
                                        <p:tgtEl>
                                          <p:spTgt spid="1679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7" dur="1000"/>
                                        <p:tgtEl>
                                          <p:spTgt spid="167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" decel="100000"/>
                                        <p:tgtEl>
                                          <p:spTgt spid="167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7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7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2" dur="1000"/>
                                        <p:tgtEl>
                                          <p:spTgt spid="1679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3" dur="1000"/>
                                        <p:tgtEl>
                                          <p:spTgt spid="167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" decel="100000"/>
                                        <p:tgtEl>
                                          <p:spTgt spid="167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7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7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8" dur="1000"/>
                                        <p:tgtEl>
                                          <p:spTgt spid="1679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9" dur="1000"/>
                                        <p:tgtEl>
                                          <p:spTgt spid="167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00" decel="100000"/>
                                        <p:tgtEl>
                                          <p:spTgt spid="167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7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7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1000"/>
                                        <p:tgtEl>
                                          <p:spTgt spid="1679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5" dur="1000"/>
                                        <p:tgtEl>
                                          <p:spTgt spid="167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00" decel="100000"/>
                                        <p:tgtEl>
                                          <p:spTgt spid="167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7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7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1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00" decel="100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7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00" decel="100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1000"/>
                                        <p:tgtEl>
                                          <p:spTgt spid="1679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3" dur="1000"/>
                                        <p:tgtEl>
                                          <p:spTgt spid="167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00" decel="100000"/>
                                        <p:tgtEl>
                                          <p:spTgt spid="167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7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7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9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00" decel="100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1000"/>
                                        <p:tgtEl>
                                          <p:spTgt spid="1679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5" dur="1000"/>
                                        <p:tgtEl>
                                          <p:spTgt spid="167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00" decel="100000"/>
                                        <p:tgtEl>
                                          <p:spTgt spid="167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7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7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0" dur="1000"/>
                                        <p:tgtEl>
                                          <p:spTgt spid="1679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1" dur="1000"/>
                                        <p:tgtEl>
                                          <p:spTgt spid="167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100" decel="100000"/>
                                        <p:tgtEl>
                                          <p:spTgt spid="167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7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7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1000"/>
                                        <p:tgtEl>
                                          <p:spTgt spid="266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7" dur="1000"/>
                                        <p:tgtEl>
                                          <p:spTgt spid="26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00" decel="100000"/>
                                        <p:tgtEl>
                                          <p:spTgt spid="26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6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100" decel="100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8" dur="1000"/>
                                        <p:tgtEl>
                                          <p:spTgt spid="266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9" dur="1000"/>
                                        <p:tgtEl>
                                          <p:spTgt spid="26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100" decel="100000"/>
                                        <p:tgtEl>
                                          <p:spTgt spid="26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6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37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4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5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100" decel="100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42" grpId="0" animBg="1"/>
      <p:bldP spid="167942" grpId="1" animBg="1"/>
      <p:bldP spid="167943" grpId="0" animBg="1"/>
      <p:bldP spid="167943" grpId="1" animBg="1"/>
      <p:bldP spid="167944" grpId="0" animBg="1"/>
      <p:bldP spid="167944" grpId="1" animBg="1"/>
      <p:bldP spid="167945" grpId="0" animBg="1"/>
      <p:bldP spid="167945" grpId="1" animBg="1"/>
      <p:bldP spid="167946" grpId="0" animBg="1"/>
      <p:bldP spid="167946" grpId="1" animBg="1"/>
      <p:bldP spid="167947" grpId="0" animBg="1"/>
      <p:bldP spid="167947" grpId="1" animBg="1"/>
      <p:bldP spid="167948" grpId="0" animBg="1"/>
      <p:bldP spid="167948" grpId="1" animBg="1"/>
      <p:bldP spid="167949" grpId="0" animBg="1"/>
      <p:bldP spid="167949" grpId="1" animBg="1"/>
      <p:bldP spid="167950" grpId="0" animBg="1"/>
      <p:bldP spid="167950" grpId="1" animBg="1"/>
      <p:bldP spid="167960" grpId="0" animBg="1"/>
      <p:bldP spid="167960" grpId="1" animBg="1"/>
      <p:bldP spid="167961" grpId="0" animBg="1"/>
      <p:bldP spid="167961" grpId="1" animBg="1"/>
      <p:bldP spid="167961" grpId="2" animBg="1"/>
      <p:bldP spid="167962" grpId="0" animBg="1"/>
      <p:bldP spid="167962" grpId="1" animBg="1"/>
      <p:bldP spid="167963" grpId="0" animBg="1"/>
      <p:bldP spid="167963" grpId="1" animBg="1"/>
      <p:bldP spid="167964" grpId="0" animBg="1"/>
      <p:bldP spid="167964" grpId="1" animBg="1"/>
      <p:bldP spid="167965" grpId="0" animBg="1"/>
      <p:bldP spid="167965" grpId="1" animBg="1"/>
      <p:bldP spid="167966" grpId="0" animBg="1"/>
      <p:bldP spid="167966" grpId="1" animBg="1"/>
      <p:bldP spid="167967" grpId="0" animBg="1"/>
      <p:bldP spid="167967" grpId="1" animBg="1"/>
      <p:bldP spid="167969" grpId="0" animBg="1"/>
      <p:bldP spid="167969" grpId="1" animBg="1"/>
      <p:bldP spid="167970" grpId="0" animBg="1"/>
      <p:bldP spid="167970" grpId="1" animBg="1"/>
      <p:bldP spid="167973" grpId="0" animBg="1"/>
      <p:bldP spid="167973" grpId="1" animBg="1"/>
      <p:bldP spid="2" grpId="0" animBg="1"/>
      <p:bldP spid="2" grpId="1" animBg="1"/>
      <p:bldP spid="26654" grpId="0" animBg="1"/>
      <p:bldP spid="26654" grpId="1" animBg="1"/>
      <p:bldP spid="26655" grpId="0" animBg="1"/>
      <p:bldP spid="26655" grpId="1" animBg="1"/>
      <p:bldP spid="29" grpId="0" animBg="1"/>
      <p:bldP spid="29" grpId="1" animBg="1"/>
      <p:bldP spid="31" grpId="0" animBg="1"/>
      <p:bldP spid="31" grpId="1" animBg="1"/>
      <p:bldP spid="31" grpId="2" animBg="1"/>
      <p:bldP spid="32" grpId="0" animBg="1"/>
      <p:bldP spid="32" grpId="1" animBg="1"/>
      <p:bldP spid="33" grpId="0" animBg="1"/>
      <p:bldP spid="33" grpId="1" animBg="1"/>
      <p:bldP spid="35" grpId="0" animBg="1"/>
      <p:bldP spid="35" grpId="1" animBg="1"/>
      <p:bldP spid="38" grpId="0" animBg="1"/>
      <p:bldP spid="38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2470" name="Rectangle 6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2476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2477" name="Rectangle 13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2483" name="Rectangle 19"/>
          <p:cNvSpPr>
            <a:spLocks noChangeArrowheads="1"/>
          </p:cNvSpPr>
          <p:nvPr/>
        </p:nvSpPr>
        <p:spPr bwMode="auto">
          <a:xfrm>
            <a:off x="0" y="26064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2484" name="Rectangle 20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2493" name="WordArt 29"/>
          <p:cNvSpPr>
            <a:spLocks noChangeArrowheads="1" noChangeShapeType="1" noTextEdit="1"/>
          </p:cNvSpPr>
          <p:nvPr/>
        </p:nvSpPr>
        <p:spPr bwMode="auto">
          <a:xfrm>
            <a:off x="1571604" y="642918"/>
            <a:ext cx="6181725" cy="2847975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 rtl="0"/>
            <a:r>
              <a:rPr lang="ru-RU" sz="4800" b="1" kern="10" spc="0" dirty="0" smtClean="0">
                <a:ln w="9525">
                  <a:solidFill>
                    <a:srgbClr val="7030A0"/>
                  </a:solidFill>
                  <a:round/>
                  <a:headEnd/>
                  <a:tailEnd/>
                </a:ln>
                <a:solidFill>
                  <a:srgbClr val="5D2884"/>
                </a:solidFill>
                <a:effectLst/>
                <a:latin typeface="Palatino Linotype"/>
              </a:rPr>
              <a:t>Ш К О Л А  Ш Л Я Х Е Т Н О С Т І</a:t>
            </a:r>
            <a:endParaRPr lang="ru-RU" sz="4800" b="1" kern="10" spc="0" dirty="0">
              <a:ln w="9525">
                <a:solidFill>
                  <a:srgbClr val="7030A0"/>
                </a:solidFill>
                <a:round/>
                <a:headEnd/>
                <a:tailEnd/>
              </a:ln>
              <a:solidFill>
                <a:srgbClr val="5D2884"/>
              </a:solidFill>
              <a:effectLst/>
              <a:latin typeface="Palatino Linotype"/>
            </a:endParaRPr>
          </a:p>
        </p:txBody>
      </p:sp>
      <p:pic>
        <p:nvPicPr>
          <p:cNvPr id="4099" name="Picture 3" descr="D:\Рисунки\29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6353175"/>
            <a:ext cx="5715000" cy="504825"/>
          </a:xfrm>
          <a:prstGeom prst="rect">
            <a:avLst/>
          </a:prstGeom>
          <a:noFill/>
        </p:spPr>
      </p:pic>
      <p:pic>
        <p:nvPicPr>
          <p:cNvPr id="4101" name="Picture 5" descr="C:\Users\User\Desktop\Безымянный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1928802"/>
            <a:ext cx="4383087" cy="365918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62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9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ordArt 2"/>
          <p:cNvSpPr>
            <a:spLocks noChangeArrowheads="1" noChangeShapeType="1" noTextEdit="1"/>
          </p:cNvSpPr>
          <p:nvPr/>
        </p:nvSpPr>
        <p:spPr bwMode="auto">
          <a:xfrm>
            <a:off x="1484040" y="413048"/>
            <a:ext cx="6181725" cy="2847975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 rtl="0"/>
            <a:r>
              <a:rPr lang="ru-RU" sz="4800" b="1" kern="10" spc="0" dirty="0" smtClean="0">
                <a:ln w="9525">
                  <a:solidFill>
                    <a:srgbClr val="7030A0"/>
                  </a:solidFill>
                  <a:round/>
                  <a:headEnd/>
                  <a:tailEnd/>
                </a:ln>
                <a:solidFill>
                  <a:srgbClr val="5D2884"/>
                </a:solidFill>
                <a:effectLst/>
                <a:latin typeface="Palatino Linotype"/>
              </a:rPr>
              <a:t>Ш К О</a:t>
            </a:r>
            <a:r>
              <a:rPr lang="uk-UA" sz="4800" b="1" kern="10" spc="0" dirty="0" smtClean="0">
                <a:ln w="9525">
                  <a:solidFill>
                    <a:srgbClr val="7030A0"/>
                  </a:solidFill>
                  <a:round/>
                  <a:headEnd/>
                  <a:tailEnd/>
                </a:ln>
                <a:solidFill>
                  <a:srgbClr val="5D2884"/>
                </a:solidFill>
                <a:effectLst/>
                <a:latin typeface="Palatino Linotype"/>
              </a:rPr>
              <a:t> Л</a:t>
            </a:r>
            <a:r>
              <a:rPr lang="ru-RU" sz="4800" b="1" kern="10" spc="0" dirty="0" smtClean="0">
                <a:ln w="9525">
                  <a:solidFill>
                    <a:srgbClr val="7030A0"/>
                  </a:solidFill>
                  <a:round/>
                  <a:headEnd/>
                  <a:tailEnd/>
                </a:ln>
                <a:solidFill>
                  <a:srgbClr val="5D2884"/>
                </a:solidFill>
                <a:effectLst/>
                <a:latin typeface="Palatino Linotype"/>
              </a:rPr>
              <a:t> А  Ш Л Я Х Е Т Н О С Т І</a:t>
            </a:r>
            <a:endParaRPr lang="ru-RU" sz="4800" b="1" kern="10" spc="0" dirty="0">
              <a:ln w="9525">
                <a:solidFill>
                  <a:srgbClr val="7030A0"/>
                </a:solidFill>
                <a:round/>
                <a:headEnd/>
                <a:tailEnd/>
              </a:ln>
              <a:solidFill>
                <a:srgbClr val="5D2884"/>
              </a:solidFill>
              <a:effectLst/>
              <a:latin typeface="Palatino Linotype"/>
            </a:endParaRPr>
          </a:p>
        </p:txBody>
      </p:sp>
      <p:sp>
        <p:nvSpPr>
          <p:cNvPr id="68609" name="Rectangle 1"/>
          <p:cNvSpPr>
            <a:spLocks noChangeArrowheads="1"/>
          </p:cNvSpPr>
          <p:nvPr/>
        </p:nvSpPr>
        <p:spPr bwMode="auto">
          <a:xfrm>
            <a:off x="1979712" y="620688"/>
            <a:ext cx="5010150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imSun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990033"/>
                </a:solidFill>
                <a:effectLst/>
                <a:latin typeface="Bookman Old Style" pitchFamily="18" charset="0"/>
              </a:rPr>
              <a:t>для мам і тат та їх славних малят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Рисунок 5" descr="р3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10525" y="1124744"/>
            <a:ext cx="1133475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1115616" y="2263806"/>
            <a:ext cx="72008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Bookman Old Style" pitchFamily="18" charset="0"/>
                <a:ea typeface="SimSun"/>
                <a:cs typeface="Tahoma" pitchFamily="34" charset="0"/>
              </a:rPr>
              <a:t>            ШЛЯХЕТНІСТЬ – це висока  внутрішня культура людини, що немовби відбивається в її приємній для сторонніх  особистій поведінці.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899592" y="3356992"/>
            <a:ext cx="781236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Bookman Old Style" pitchFamily="18" charset="0"/>
                <a:ea typeface="SimSun" charset="-122"/>
                <a:cs typeface="Tahoma" pitchFamily="34" charset="0"/>
              </a:rPr>
              <a:t>Любі наші матусі і татусі!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Bookman Old Style" pitchFamily="18" charset="0"/>
                <a:ea typeface="SimSun" charset="-122"/>
                <a:cs typeface="Tahoma" pitchFamily="34" charset="0"/>
              </a:rPr>
              <a:t>Запрошуємо Вас до участі у Школі Шляхетності.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467544" y="458112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Bookman Old Style" pitchFamily="18" charset="0"/>
                <a:ea typeface="SimSun" charset="-122"/>
                <a:cs typeface="Tahoma" pitchFamily="34" charset="0"/>
              </a:rPr>
              <a:t>Прочитайте самі та розкажіть дітям.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8613" name="Rectangle 5"/>
          <p:cNvSpPr>
            <a:spLocks noChangeArrowheads="1"/>
          </p:cNvSpPr>
          <p:nvPr/>
        </p:nvSpPr>
        <p:spPr bwMode="auto">
          <a:xfrm>
            <a:off x="0" y="5229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Bookman Old Style" pitchFamily="18" charset="0"/>
                <a:ea typeface="SimSun" charset="-122"/>
                <a:cs typeface="Tahoma" pitchFamily="34" charset="0"/>
              </a:rPr>
              <a:t>Спробуйте </a:t>
            </a:r>
            <a:r>
              <a:rPr kumimoji="0" lang="uk-UA" sz="2400" b="1" i="0" u="none" strike="noStrike" cap="none" normalizeH="0" baseline="0" dirty="0" err="1" smtClean="0">
                <a:ln>
                  <a:noFill/>
                </a:ln>
                <a:solidFill>
                  <a:srgbClr val="660066"/>
                </a:solidFill>
                <a:effectLst/>
                <a:latin typeface="Bookman Old Style" pitchFamily="18" charset="0"/>
                <a:ea typeface="SimSun" charset="-122"/>
                <a:cs typeface="Tahoma" pitchFamily="34" charset="0"/>
              </a:rPr>
              <a:t>повправляти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Bookman Old Style" pitchFamily="18" charset="0"/>
                <a:ea typeface="SimSun" charset="-122"/>
                <a:cs typeface="Tahoma" pitchFamily="34" charset="0"/>
              </a:rPr>
              <a:t> дітей у шляхетних вчинках.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122291" y="6093296"/>
            <a:ext cx="51924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990033"/>
                </a:solidFill>
                <a:latin typeface="Bookman Old Style" pitchFamily="18" charset="0"/>
              </a:rPr>
              <a:t>БУДЬМО  ШЛЯХЕТНИМИ!</a:t>
            </a:r>
            <a:endParaRPr lang="ru-RU" sz="2800" dirty="0">
              <a:solidFill>
                <a:srgbClr val="990033"/>
              </a:solidFill>
              <a:latin typeface="Bookman Old Style" pitchFamily="18" charset="0"/>
            </a:endParaRPr>
          </a:p>
        </p:txBody>
      </p:sp>
      <p:pic>
        <p:nvPicPr>
          <p:cNvPr id="1026" name="Picture 2" descr="C:\Documents and Settings\Admin\Рабочий стол\Світлиця\Сайт\105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5575" y="3543252"/>
            <a:ext cx="1187624" cy="144016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68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8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8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0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000"/>
                            </p:stCondLst>
                            <p:childTnLst>
                              <p:par>
                                <p:cTn id="3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000"/>
                            </p:stCondLst>
                            <p:childTnLst>
                              <p:par>
                                <p:cTn id="39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7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770" decel="100000"/>
                                        <p:tgtEl>
                                          <p:spTgt spid="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4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6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09" grpId="0"/>
      <p:bldP spid="68612" grpId="0"/>
      <p:bldP spid="68613" grpId="0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56369" y="0"/>
            <a:ext cx="2008119" cy="112474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107" y="1052736"/>
            <a:ext cx="3514742" cy="522925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isometricOffAxis2Left"/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908720"/>
            <a:ext cx="3681586" cy="548745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isometricOffAxis2Left"/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980728"/>
            <a:ext cx="3707479" cy="550368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isometricOffAxis2Left"/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00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1000"/>
                            </p:stCondLst>
                            <p:childTnLst>
                              <p:par>
                                <p:cTn id="31" presetID="3" presetClass="exit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3" presetClass="exit" presetSubtype="5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linds(vertical)">
                                      <p:cBhvr>
                                        <p:cTn id="35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" presetClass="exit" presetSubtype="5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linds(vertical)">
                                      <p:cBhvr>
                                        <p:cTn id="38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" presetClass="exit" presetSubtype="5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linds(vertical)">
                                      <p:cBhvr>
                                        <p:cTn id="41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7" name="Rectangle 3"/>
          <p:cNvSpPr>
            <a:spLocks noGrp="1" noChangeArrowheads="1"/>
          </p:cNvSpPr>
          <p:nvPr>
            <p:ph type="body" sz="half" idx="4294967295"/>
          </p:nvPr>
        </p:nvSpPr>
        <p:spPr>
          <a:xfrm rot="20336450">
            <a:off x="2701761" y="2404626"/>
            <a:ext cx="6521450" cy="3820665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uk-UA" sz="1200" dirty="0" smtClean="0">
              <a:latin typeface="Monotype Corsiva" pitchFamily="66" charset="0"/>
            </a:endParaRP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uk-UA" sz="1800" b="1" dirty="0" smtClean="0">
              <a:latin typeface="Monotype Corsiva" pitchFamily="66" charset="0"/>
            </a:endParaRP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uk-UA" sz="4800" b="1" dirty="0" smtClean="0">
                <a:solidFill>
                  <a:srgbClr val="008000"/>
                </a:solidFill>
                <a:latin typeface="Monotype Corsiva" pitchFamily="66" charset="0"/>
              </a:rPr>
              <a:t>Наш  девіз:</a:t>
            </a:r>
          </a:p>
          <a:p>
            <a:pPr algn="ctr" eaLnBrk="1" hangingPunct="1">
              <a:lnSpc>
                <a:spcPct val="80000"/>
              </a:lnSpc>
              <a:buNone/>
              <a:defRPr/>
            </a:pPr>
            <a:r>
              <a:rPr lang="ru-RU" sz="4800" b="1" dirty="0" smtClean="0">
                <a:solidFill>
                  <a:srgbClr val="990033"/>
                </a:solidFill>
                <a:latin typeface="Bookman Old Style" pitchFamily="18" charset="0"/>
              </a:rPr>
              <a:t>«</a:t>
            </a:r>
            <a:r>
              <a:rPr lang="uk-UA" sz="4800" b="1" dirty="0" smtClean="0">
                <a:solidFill>
                  <a:srgbClr val="990033"/>
                </a:solidFill>
                <a:latin typeface="Monotype Corsiva" pitchFamily="66" charset="0"/>
              </a:rPr>
              <a:t>Шлях нашого серця до серця дитини лежить через мудрі народні перлини </a:t>
            </a:r>
            <a:r>
              <a:rPr lang="ru-RU" sz="4800" b="1" dirty="0" smtClean="0">
                <a:solidFill>
                  <a:srgbClr val="990033"/>
                </a:solidFill>
                <a:latin typeface="Bookman Old Style" pitchFamily="18" charset="0"/>
              </a:rPr>
              <a:t>»</a:t>
            </a:r>
            <a:endParaRPr lang="ru-RU" sz="2800" b="1" dirty="0" smtClean="0">
              <a:solidFill>
                <a:srgbClr val="990033"/>
              </a:solidFill>
              <a:latin typeface="Monotype Corsiva" pitchFamily="66" charset="0"/>
            </a:endParaRP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uk-UA" sz="1200" dirty="0" smtClean="0">
                <a:solidFill>
                  <a:srgbClr val="990033"/>
                </a:solidFill>
                <a:latin typeface="Monotype Corsiva" pitchFamily="66" charset="0"/>
                <a:cs typeface="Times New Roman" pitchFamily="18" charset="0"/>
              </a:rPr>
              <a:t> 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uk-UA" sz="1200" b="1" dirty="0" smtClean="0">
                <a:solidFill>
                  <a:srgbClr val="990033"/>
                </a:solidFill>
                <a:effectLst/>
                <a:latin typeface="Monotype Corsiva" pitchFamily="66" charset="0"/>
                <a:cs typeface="Times New Roman" pitchFamily="18" charset="0"/>
              </a:rPr>
              <a:t> 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uk-UA" sz="1200" b="1" dirty="0" smtClean="0">
              <a:solidFill>
                <a:srgbClr val="990033"/>
              </a:solidFill>
              <a:effectLst/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16387" name="Picture 5" descr="C:\Documents and Settings\Admin\Рабочий стол\P10801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476672"/>
            <a:ext cx="3816350" cy="27352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isometricOffAxis1Right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7" name="Picture 3" descr="C:\Documents and Settings\Admin\Рабочий стол\Безымянный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356992"/>
            <a:ext cx="2486025" cy="3171825"/>
          </a:xfrm>
          <a:prstGeom prst="rect">
            <a:avLst/>
          </a:prstGeom>
          <a:noFill/>
        </p:spPr>
      </p:pic>
      <p:pic>
        <p:nvPicPr>
          <p:cNvPr id="14338" name="Picture 2" descr="D:\Рисунки\92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72436" y="5500702"/>
            <a:ext cx="1071564" cy="1143008"/>
          </a:xfrm>
          <a:prstGeom prst="rect">
            <a:avLst/>
          </a:prstGeom>
          <a:noFill/>
        </p:spPr>
      </p:pic>
      <p:pic>
        <p:nvPicPr>
          <p:cNvPr id="14340" name="Picture 4" descr="D:\Рисунки\932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01024" y="0"/>
            <a:ext cx="952500" cy="1143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67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67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67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67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67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67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67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67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67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67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67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67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0"/>
                            </p:stCondLst>
                            <p:childTnLst>
                              <p:par>
                                <p:cTn id="4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67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67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67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67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0"/>
                            </p:stCondLst>
                            <p:childTnLst>
                              <p:par>
                                <p:cTn id="47" presetID="17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267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267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7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267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267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7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267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267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7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267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267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7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267" grpId="0" build="p"/>
      <p:bldP spid="267267" grpI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>
          <a:xfrm>
            <a:off x="1142976" y="4857760"/>
            <a:ext cx="7304856" cy="1800200"/>
          </a:xfrm>
        </p:spPr>
        <p:txBody>
          <a:bodyPr/>
          <a:lstStyle/>
          <a:p>
            <a:pPr algn="l"/>
            <a:r>
              <a:rPr lang="ru-RU" sz="2400" b="1" i="1" dirty="0" smtClean="0">
                <a:solidFill>
                  <a:srgbClr val="C00000"/>
                </a:solidFill>
                <a:latin typeface="Bookman Old Style" pitchFamily="18" charset="0"/>
              </a:rPr>
              <a:t>Калина</a:t>
            </a:r>
            <a:r>
              <a:rPr lang="uk-UA" sz="2400" b="1" i="1" dirty="0" smtClean="0">
                <a:solidFill>
                  <a:srgbClr val="C00000"/>
                </a:solidFill>
                <a:latin typeface="Bookman Old Style" pitchFamily="18" charset="0"/>
              </a:rPr>
              <a:t>, що зросла на Україні,</a:t>
            </a:r>
            <a:endParaRPr lang="ru-RU" sz="2400" b="1" i="1" dirty="0" smtClean="0">
              <a:solidFill>
                <a:srgbClr val="C00000"/>
              </a:solidFill>
              <a:latin typeface="Bookman Old Style" pitchFamily="18" charset="0"/>
            </a:endParaRPr>
          </a:p>
          <a:p>
            <a:pPr algn="l"/>
            <a:r>
              <a:rPr lang="uk-UA" sz="2400" b="1" i="1" dirty="0" smtClean="0">
                <a:solidFill>
                  <a:srgbClr val="C00000"/>
                </a:solidFill>
                <a:latin typeface="Bookman Old Style" pitchFamily="18" charset="0"/>
              </a:rPr>
              <a:t>Безсмертник на землі що пломенів,</a:t>
            </a:r>
            <a:endParaRPr lang="ru-RU" sz="2400" b="1" i="1" dirty="0" smtClean="0">
              <a:solidFill>
                <a:srgbClr val="C00000"/>
              </a:solidFill>
              <a:latin typeface="Bookman Old Style" pitchFamily="18" charset="0"/>
            </a:endParaRPr>
          </a:p>
          <a:p>
            <a:pPr algn="l"/>
            <a:r>
              <a:rPr lang="uk-UA" sz="2400" b="1" i="1" dirty="0" smtClean="0">
                <a:solidFill>
                  <a:srgbClr val="C00000"/>
                </a:solidFill>
                <a:latin typeface="Bookman Old Style" pitchFamily="18" charset="0"/>
              </a:rPr>
              <a:t>Нехай навік залишать пам’ять в серці</a:t>
            </a:r>
            <a:endParaRPr lang="ru-RU" sz="2400" b="1" i="1" dirty="0" smtClean="0">
              <a:solidFill>
                <a:srgbClr val="C00000"/>
              </a:solidFill>
              <a:latin typeface="Bookman Old Style" pitchFamily="18" charset="0"/>
            </a:endParaRPr>
          </a:p>
          <a:p>
            <a:pPr algn="l"/>
            <a:r>
              <a:rPr lang="uk-UA" sz="2400" b="1" i="1" dirty="0" smtClean="0">
                <a:solidFill>
                  <a:srgbClr val="C00000"/>
                </a:solidFill>
                <a:latin typeface="Bookman Old Style" pitchFamily="18" charset="0"/>
              </a:rPr>
              <a:t>Тим, хто буває в нашій стороні.</a:t>
            </a:r>
            <a:endParaRPr lang="ru-RU" sz="2400" b="1" i="1" dirty="0" smtClean="0">
              <a:solidFill>
                <a:srgbClr val="C00000"/>
              </a:solidFill>
              <a:latin typeface="Bookman Old Style" pitchFamily="18" charset="0"/>
            </a:endParaRPr>
          </a:p>
          <a:p>
            <a:pPr algn="l"/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12776"/>
            <a:ext cx="4071966" cy="3000396"/>
          </a:xfrm>
          <a:prstGeom prst="rect">
            <a:avLst/>
          </a:prstGeom>
          <a:ln w="190500" cap="sq">
            <a:noFill/>
            <a:prstDash val="solid"/>
            <a:miter lim="800000"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 rot="1313478">
            <a:off x="3931257" y="352967"/>
            <a:ext cx="5000660" cy="3323987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1200000" lon="1200000" rev="1800000"/>
              </a:camera>
              <a:lightRig rig="threePt" dir="t"/>
            </a:scene3d>
          </a:bodyPr>
          <a:lstStyle/>
          <a:p>
            <a:pPr algn="just"/>
            <a:r>
              <a:rPr lang="uk-UA" b="1" i="1" dirty="0" smtClean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      </a:t>
            </a:r>
          </a:p>
          <a:p>
            <a:pPr algn="just"/>
            <a:r>
              <a:rPr lang="uk-UA" sz="2400" b="1" i="1" dirty="0" smtClean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   </a:t>
            </a:r>
            <a:r>
              <a:rPr lang="uk-UA" sz="2400" b="1" i="1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Формування громадянина української держави </a:t>
            </a:r>
            <a:r>
              <a:rPr lang="uk-UA" sz="2400" b="1" i="1" dirty="0" err="1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різно-</a:t>
            </a:r>
            <a:r>
              <a:rPr lang="uk-UA" sz="2400" b="1" i="1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 планове і багатогранне. Важливо допомогти дитині не лише знати, бачити і розуміти, але і любити, дорожити тим, що її оточує. 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2050" name="Picture 2" descr="D:\Мама\Цкіпурішвілі 2\р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3589288"/>
            <a:ext cx="1593401" cy="1568503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  <a:reflection blurRad="6350" stA="50000" endA="300" endPos="55500" dist="101600" dir="5400000" sy="-100000" algn="bl" rotWithShape="0"/>
          </a:effectLst>
          <a:scene3d>
            <a:camera prst="perspectiveContrastingLeftFacing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6" name="Picture 2" descr="C:\Users\User\Desktop\Новая папка\95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0"/>
            <a:ext cx="1571636" cy="1500174"/>
          </a:xfrm>
          <a:prstGeom prst="rect">
            <a:avLst/>
          </a:prstGeom>
          <a:noFill/>
        </p:spPr>
      </p:pic>
      <p:pic>
        <p:nvPicPr>
          <p:cNvPr id="7" name="Picture 2" descr="D:\Рисунки\342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576250">
            <a:off x="1600315" y="122057"/>
            <a:ext cx="3810000" cy="1743075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4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54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54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4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54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3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8540"/>
                            </p:stCondLst>
                            <p:childTnLst>
                              <p:par>
                                <p:cTn id="32" presetID="7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20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7" presetClass="exit" presetSubtype="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37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7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7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7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7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4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sz="quarter" idx="4294967295"/>
          </p:nvPr>
        </p:nvSpPr>
        <p:spPr>
          <a:xfrm>
            <a:off x="4357688" y="0"/>
            <a:ext cx="4786312" cy="6357938"/>
          </a:xfrm>
        </p:spPr>
        <p:txBody>
          <a:bodyPr>
            <a:noAutofit/>
          </a:bodyPr>
          <a:lstStyle/>
          <a:p>
            <a:pPr>
              <a:buNone/>
            </a:pPr>
            <a:endParaRPr lang="uk-UA" sz="1400" b="1" i="1" dirty="0" smtClean="0">
              <a:latin typeface="Monotype Corsiva" pitchFamily="66" charset="0"/>
            </a:endParaRPr>
          </a:p>
          <a:p>
            <a:pPr marL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3200" b="1" i="1" dirty="0" smtClean="0">
                <a:solidFill>
                  <a:schemeClr val="bg2">
                    <a:lumMod val="75000"/>
                  </a:schemeClr>
                </a:solidFill>
                <a:latin typeface="Monotype Corsiva" pitchFamily="66" charset="0"/>
              </a:rPr>
              <a:t>     </a:t>
            </a:r>
            <a:r>
              <a:rPr lang="uk-UA" sz="3200" b="1" i="1" dirty="0" smtClean="0">
                <a:solidFill>
                  <a:srgbClr val="7030A0"/>
                </a:solidFill>
                <a:latin typeface="Monotype Corsiva" pitchFamily="66" charset="0"/>
              </a:rPr>
              <a:t>Живеться гарно малюкам                                                                   </a:t>
            </a:r>
          </a:p>
          <a:p>
            <a:pPr marL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uk-UA" b="1" i="1" dirty="0" smtClean="0">
                <a:solidFill>
                  <a:srgbClr val="7030A0"/>
                </a:solidFill>
                <a:latin typeface="Monotype Corsiva" pitchFamily="66" charset="0"/>
              </a:rPr>
              <a:t>  </a:t>
            </a:r>
            <a:r>
              <a:rPr lang="uk-UA" sz="3200" b="1" i="1" dirty="0" smtClean="0">
                <a:solidFill>
                  <a:srgbClr val="7030A0"/>
                </a:solidFill>
                <a:latin typeface="Monotype Corsiva" pitchFamily="66" charset="0"/>
              </a:rPr>
              <a:t>у  нашому садочку,</a:t>
            </a:r>
          </a:p>
          <a:p>
            <a:pPr marL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3200" b="1" i="1" dirty="0" smtClean="0">
                <a:solidFill>
                  <a:srgbClr val="7030A0"/>
                </a:solidFill>
                <a:latin typeface="Monotype Corsiva" pitchFamily="66" charset="0"/>
              </a:rPr>
              <a:t>Вони неначе пелюстки</a:t>
            </a:r>
            <a:endParaRPr lang="ru-RU" b="1" i="1" dirty="0" smtClean="0">
              <a:solidFill>
                <a:srgbClr val="7030A0"/>
              </a:solidFill>
              <a:latin typeface="Monotype Corsiva" pitchFamily="66" charset="0"/>
            </a:endParaRPr>
          </a:p>
          <a:p>
            <a:pPr marL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3200" b="1" i="1" dirty="0" smtClean="0">
                <a:solidFill>
                  <a:srgbClr val="7030A0"/>
                </a:solidFill>
                <a:latin typeface="Monotype Corsiva" pitchFamily="66" charset="0"/>
              </a:rPr>
              <a:t>в барвистому віночку </a:t>
            </a:r>
          </a:p>
          <a:p>
            <a:pPr marL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3200" b="1" i="1" dirty="0" smtClean="0">
                <a:solidFill>
                  <a:srgbClr val="7030A0"/>
                </a:solidFill>
                <a:latin typeface="Monotype Corsiva" pitchFamily="66" charset="0"/>
              </a:rPr>
              <a:t>Якщо Ви хочете про їх      </a:t>
            </a:r>
          </a:p>
          <a:p>
            <a:pPr marL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3200" b="1" i="1" dirty="0" smtClean="0">
                <a:solidFill>
                  <a:srgbClr val="7030A0"/>
                </a:solidFill>
                <a:latin typeface="Monotype Corsiva" pitchFamily="66" charset="0"/>
              </a:rPr>
              <a:t>казковий світ все знати  - </a:t>
            </a:r>
            <a:endParaRPr lang="ru-RU" sz="3200" dirty="0" smtClean="0">
              <a:solidFill>
                <a:srgbClr val="7030A0"/>
              </a:solidFill>
              <a:latin typeface="Monotype Corsiva" pitchFamily="66" charset="0"/>
            </a:endParaRPr>
          </a:p>
          <a:p>
            <a:pPr marL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3200" b="1" i="1" dirty="0" smtClean="0">
                <a:solidFill>
                  <a:srgbClr val="7030A0"/>
                </a:solidFill>
                <a:latin typeface="Monotype Corsiva" pitchFamily="66" charset="0"/>
              </a:rPr>
              <a:t>Ми Вас ласкаво просимо  </a:t>
            </a:r>
          </a:p>
          <a:p>
            <a:pPr marL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3200" b="1" i="1" dirty="0" smtClean="0">
                <a:solidFill>
                  <a:srgbClr val="7030A0"/>
                </a:solidFill>
                <a:latin typeface="Monotype Corsiva" pitchFamily="66" charset="0"/>
              </a:rPr>
              <a:t>в «Веселку» завітати. </a:t>
            </a:r>
            <a:endParaRPr lang="ru-RU" sz="320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pic>
        <p:nvPicPr>
          <p:cNvPr id="1028" name="Picture 4" descr="D:\Рисунки\42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28660" y="-357214"/>
            <a:ext cx="4357686" cy="5175264"/>
          </a:xfrm>
          <a:prstGeom prst="rect">
            <a:avLst/>
          </a:prstGeom>
          <a:noFill/>
        </p:spPr>
      </p:pic>
      <p:pic>
        <p:nvPicPr>
          <p:cNvPr id="1029" name="Picture 5" descr="C:\Users\User\Desktop\P10801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764704"/>
            <a:ext cx="3286148" cy="44644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 descr="D:\Рисунки\21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500"/>
                            </p:stCondLst>
                            <p:childTnLst>
                              <p:par>
                                <p:cTn id="2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500"/>
                            </p:stCondLst>
                            <p:childTnLst>
                              <p:par>
                                <p:cTn id="3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500"/>
                            </p:stCondLst>
                            <p:childTnLst>
                              <p:par>
                                <p:cTn id="3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500"/>
                            </p:stCondLst>
                            <p:childTnLst>
                              <p:par>
                                <p:cTn id="4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4500"/>
                            </p:stCondLst>
                            <p:childTnLst>
                              <p:par>
                                <p:cTn id="5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6500"/>
                            </p:stCondLst>
                            <p:childTnLst>
                              <p:par>
                                <p:cTn id="57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58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1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4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7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70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73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76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79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82" dur="2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D:\Рисунки\3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714348" y="5572140"/>
            <a:ext cx="757242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600" b="1" dirty="0" smtClean="0">
                <a:solidFill>
                  <a:srgbClr val="660066"/>
                </a:solidFill>
                <a:latin typeface="Monotype Corsiva" pitchFamily="66" charset="0"/>
              </a:rPr>
              <a:t>Дякуємо  за увагу!</a:t>
            </a:r>
            <a:endParaRPr lang="ru-RU" sz="6600" b="1" dirty="0">
              <a:solidFill>
                <a:srgbClr val="660066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 advClick="0" advTm="0">
    <p:wipe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8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 sz="quarter"/>
          </p:nvPr>
        </p:nvSpPr>
        <p:spPr>
          <a:xfrm rot="21099395">
            <a:off x="685800" y="0"/>
            <a:ext cx="7772400" cy="4652963"/>
          </a:xfrm>
        </p:spPr>
        <p:txBody>
          <a:bodyPr/>
          <a:lstStyle/>
          <a:p>
            <a:pPr>
              <a:defRPr/>
            </a:pPr>
            <a:r>
              <a:rPr lang="en-US" sz="3600" b="1" dirty="0" smtClean="0">
                <a:solidFill>
                  <a:schemeClr val="tx1"/>
                </a:solidFill>
                <a:latin typeface="Bookman Old Style" pitchFamily="18" charset="0"/>
              </a:rPr>
              <a:t/>
            </a:r>
            <a:br>
              <a:rPr lang="en-US" sz="3600" b="1" dirty="0" smtClean="0">
                <a:solidFill>
                  <a:schemeClr val="tx1"/>
                </a:solidFill>
                <a:latin typeface="Bookman Old Style" pitchFamily="18" charset="0"/>
              </a:rPr>
            </a:br>
            <a:r>
              <a:rPr lang="en-US" sz="3600" b="1" dirty="0" smtClean="0">
                <a:solidFill>
                  <a:schemeClr val="tx1"/>
                </a:solidFill>
                <a:latin typeface="Bookman Old Style" pitchFamily="18" charset="0"/>
              </a:rPr>
              <a:t/>
            </a:r>
            <a:br>
              <a:rPr lang="en-US" sz="3600" b="1" dirty="0" smtClean="0">
                <a:solidFill>
                  <a:schemeClr val="tx1"/>
                </a:solidFill>
                <a:latin typeface="Bookman Old Style" pitchFamily="18" charset="0"/>
              </a:rPr>
            </a:br>
            <a:r>
              <a:rPr lang="en-US" sz="3600" b="1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/>
            </a:r>
            <a:br>
              <a:rPr lang="en-US" sz="3600" b="1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uk-UA" sz="3600" b="1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uk-UA" sz="4000" b="1" i="1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Наша адреса: 61174, </a:t>
            </a:r>
            <a:br>
              <a:rPr lang="uk-UA" sz="4000" b="1" i="1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uk-UA" sz="4000" b="1" i="1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м. Харків, </a:t>
            </a:r>
            <a:br>
              <a:rPr lang="uk-UA" sz="4000" b="1" i="1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uk-UA" sz="4000" b="1" i="1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проспект Перемоги, 75-а, телефон 336-39-61</a:t>
            </a:r>
            <a:r>
              <a:rPr lang="ru-RU" sz="4000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/>
            </a:r>
            <a:br>
              <a:rPr lang="ru-RU" sz="4000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uk-UA" sz="4000" b="1" i="1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Дата відкриття: </a:t>
            </a:r>
            <a:br>
              <a:rPr lang="uk-UA" sz="4000" b="1" i="1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uk-UA" sz="4000" b="1" i="1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18 жовтня 1983 року </a:t>
            </a:r>
            <a:r>
              <a:rPr lang="ru-RU" sz="4000" dirty="0" smtClean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ru-RU" sz="4000" dirty="0" smtClean="0">
                <a:solidFill>
                  <a:schemeClr val="accent4">
                    <a:lumMod val="50000"/>
                  </a:schemeClr>
                </a:solidFill>
              </a:rPr>
            </a:br>
            <a:endParaRPr lang="ru-RU" sz="4000" b="1" i="1" dirty="0" smtClean="0">
              <a:solidFill>
                <a:schemeClr val="accent4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>
          <a:xfrm>
            <a:off x="0" y="4500570"/>
            <a:ext cx="9144000" cy="1752600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</a:rPr>
              <a:t>   </a:t>
            </a:r>
            <a:r>
              <a:rPr lang="en-US" b="1" dirty="0" smtClean="0">
                <a:solidFill>
                  <a:srgbClr val="C00000"/>
                </a:solidFill>
                <a:latin typeface="Bookman Old Style" pitchFamily="18" charset="0"/>
              </a:rPr>
              <a:t> dnz411@kharkivosvita.net.ua</a:t>
            </a:r>
          </a:p>
          <a:p>
            <a:pPr>
              <a:defRPr/>
            </a:pPr>
            <a:r>
              <a:rPr lang="en-US" b="1" u="sng" dirty="0" smtClean="0">
                <a:solidFill>
                  <a:srgbClr val="C00000"/>
                </a:solidFill>
                <a:latin typeface="Bookman Old Style" pitchFamily="18" charset="0"/>
                <a:hlinkClick r:id="rId2"/>
              </a:rPr>
              <a:t>http://dnz411.edu.kh.ua</a:t>
            </a:r>
            <a:r>
              <a:rPr lang="en-US" b="1" dirty="0" smtClean="0">
                <a:solidFill>
                  <a:srgbClr val="00B050"/>
                </a:solidFill>
                <a:latin typeface="Bookman Old Style" pitchFamily="18" charset="0"/>
              </a:rPr>
              <a:t> </a:t>
            </a:r>
          </a:p>
          <a:p>
            <a:pPr>
              <a:defRPr/>
            </a:pPr>
            <a:endParaRPr lang="ru-RU" dirty="0"/>
          </a:p>
        </p:txBody>
      </p:sp>
      <p:pic>
        <p:nvPicPr>
          <p:cNvPr id="2" name="Picture 2" descr="D:\Рисунки\10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14346" y="5767360"/>
            <a:ext cx="9501254" cy="1090640"/>
          </a:xfrm>
          <a:prstGeom prst="rect">
            <a:avLst/>
          </a:prstGeom>
          <a:noFill/>
        </p:spPr>
      </p:pic>
      <p:pic>
        <p:nvPicPr>
          <p:cNvPr id="8195" name="Picture 3" descr="D:\Рисунки\94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4429132"/>
            <a:ext cx="857250" cy="771525"/>
          </a:xfrm>
          <a:prstGeom prst="rect">
            <a:avLst/>
          </a:prstGeom>
          <a:noFill/>
        </p:spPr>
      </p:pic>
      <p:pic>
        <p:nvPicPr>
          <p:cNvPr id="1026" name="Picture 2" descr="C:\Users\User\Desktop\Новая папка\918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357312" cy="1357312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8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8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8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800"/>
                            </p:stCondLst>
                            <p:childTnLst>
                              <p:par>
                                <p:cTn id="27" presetID="37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decel="1000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decel="10000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8" grpId="1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32138" y="0"/>
            <a:ext cx="5568950" cy="6429396"/>
          </a:xfrm>
        </p:spPr>
        <p:txBody>
          <a:bodyPr/>
          <a:lstStyle/>
          <a:p>
            <a:pPr algn="ctr">
              <a:buFont typeface="Wingdings" pitchFamily="2" charset="2"/>
              <a:buNone/>
              <a:defRPr/>
            </a:pPr>
            <a:r>
              <a:rPr lang="uk-UA" sz="2800" b="1" i="1" dirty="0" err="1" smtClean="0">
                <a:solidFill>
                  <a:srgbClr val="660066"/>
                </a:solidFill>
                <a:latin typeface="Bookman Old Style" pitchFamily="18" charset="0"/>
              </a:rPr>
              <a:t>Коміссарова</a:t>
            </a:r>
            <a:r>
              <a:rPr lang="uk-UA" sz="2800" b="1" i="1" dirty="0" smtClean="0">
                <a:solidFill>
                  <a:srgbClr val="660066"/>
                </a:solidFill>
                <a:latin typeface="Bookman Old Style" pitchFamily="18" charset="0"/>
              </a:rPr>
              <a:t> 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uk-UA" sz="2800" b="1" i="1" dirty="0" smtClean="0">
                <a:solidFill>
                  <a:srgbClr val="660066"/>
                </a:solidFill>
                <a:latin typeface="Bookman Old Style" pitchFamily="18" charset="0"/>
              </a:rPr>
              <a:t>Галина Костянтинівна – завідувач, 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uk-UA" sz="2800" b="1" i="1" dirty="0" smtClean="0">
                <a:solidFill>
                  <a:srgbClr val="660066"/>
                </a:solidFill>
                <a:latin typeface="Bookman Old Style" pitchFamily="18" charset="0"/>
              </a:rPr>
              <a:t>1954 </a:t>
            </a:r>
            <a:r>
              <a:rPr lang="uk-UA" sz="2800" b="1" i="1" dirty="0" err="1" smtClean="0">
                <a:solidFill>
                  <a:srgbClr val="660066"/>
                </a:solidFill>
                <a:latin typeface="Bookman Old Style" pitchFamily="18" charset="0"/>
              </a:rPr>
              <a:t>р.н</a:t>
            </a:r>
            <a:r>
              <a:rPr lang="uk-UA" sz="2800" b="1" i="1" dirty="0" smtClean="0">
                <a:solidFill>
                  <a:srgbClr val="660066"/>
                </a:solidFill>
                <a:latin typeface="Bookman Old Style" pitchFamily="18" charset="0"/>
              </a:rPr>
              <a:t>., вища освіта,  </a:t>
            </a:r>
            <a:r>
              <a:rPr lang="uk-UA" sz="2800" b="1" i="1" dirty="0" err="1" smtClean="0">
                <a:solidFill>
                  <a:srgbClr val="660066"/>
                </a:solidFill>
                <a:latin typeface="Bookman Old Style" pitchFamily="18" charset="0"/>
              </a:rPr>
              <a:t>Слав’янський</a:t>
            </a:r>
            <a:r>
              <a:rPr lang="uk-UA" sz="2800" b="1" i="1" dirty="0" smtClean="0">
                <a:solidFill>
                  <a:srgbClr val="660066"/>
                </a:solidFill>
                <a:latin typeface="Bookman Old Style" pitchFamily="18" charset="0"/>
              </a:rPr>
              <a:t> педагогічний інститут. 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uk-UA" sz="2800" b="1" i="1" dirty="0" smtClean="0">
                <a:solidFill>
                  <a:srgbClr val="660066"/>
                </a:solidFill>
                <a:latin typeface="Bookman Old Style" pitchFamily="18" charset="0"/>
              </a:rPr>
              <a:t>Колектив ДНЗ очолює з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uk-UA" sz="2800" b="1" i="1" dirty="0" smtClean="0">
                <a:solidFill>
                  <a:srgbClr val="660066"/>
                </a:solidFill>
                <a:latin typeface="Bookman Old Style" pitchFamily="18" charset="0"/>
              </a:rPr>
              <a:t> 26 вересня 1986 року. 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uk-UA" sz="2800" b="1" i="1" dirty="0" smtClean="0">
                <a:solidFill>
                  <a:srgbClr val="660066"/>
                </a:solidFill>
                <a:latin typeface="Bookman Old Style" pitchFamily="18" charset="0"/>
              </a:rPr>
              <a:t>Відмінник освіти України </a:t>
            </a:r>
          </a:p>
          <a:p>
            <a:pPr algn="ctr">
              <a:buNone/>
              <a:defRPr/>
            </a:pPr>
            <a:r>
              <a:rPr lang="uk-UA" sz="2800" b="1" i="1" dirty="0" smtClean="0">
                <a:solidFill>
                  <a:srgbClr val="660066"/>
                </a:solidFill>
                <a:latin typeface="Bookman Old Style" pitchFamily="18" charset="0"/>
              </a:rPr>
              <a:t>Знак </a:t>
            </a:r>
            <a:r>
              <a:rPr lang="ru-RU" sz="2800" b="1" dirty="0" smtClean="0">
                <a:solidFill>
                  <a:srgbClr val="660066"/>
                </a:solidFill>
                <a:latin typeface="Bookman Old Style" pitchFamily="18" charset="0"/>
              </a:rPr>
              <a:t>«</a:t>
            </a:r>
            <a:r>
              <a:rPr lang="ru-RU" sz="2800" b="1" i="1" dirty="0" smtClean="0">
                <a:solidFill>
                  <a:srgbClr val="660066"/>
                </a:solidFill>
                <a:latin typeface="Bookman Old Style" pitchFamily="18" charset="0"/>
              </a:rPr>
              <a:t>С</a:t>
            </a:r>
            <a:r>
              <a:rPr lang="uk-UA" sz="2800" b="1" i="1" dirty="0" smtClean="0">
                <a:solidFill>
                  <a:srgbClr val="660066"/>
                </a:solidFill>
                <a:latin typeface="Bookman Old Style" pitchFamily="18" charset="0"/>
              </a:rPr>
              <a:t>офія Русова</a:t>
            </a:r>
            <a:r>
              <a:rPr lang="ru-RU" sz="2800" b="1" dirty="0" smtClean="0">
                <a:solidFill>
                  <a:srgbClr val="660066"/>
                </a:solidFill>
                <a:latin typeface="Bookman Old Style" pitchFamily="18" charset="0"/>
              </a:rPr>
              <a:t>»</a:t>
            </a:r>
            <a:endParaRPr lang="uk-UA" sz="2800" b="1" i="1" dirty="0" smtClean="0">
              <a:solidFill>
                <a:srgbClr val="660066"/>
              </a:solidFill>
              <a:latin typeface="Bookman Old Style" pitchFamily="18" charset="0"/>
            </a:endParaRPr>
          </a:p>
          <a:p>
            <a:pPr algn="ctr">
              <a:buFont typeface="Wingdings" pitchFamily="2" charset="2"/>
              <a:buNone/>
              <a:defRPr/>
            </a:pPr>
            <a:r>
              <a:rPr lang="uk-UA" sz="2800" b="1" i="1" dirty="0" smtClean="0">
                <a:solidFill>
                  <a:srgbClr val="660066"/>
                </a:solidFill>
                <a:latin typeface="Bookman Old Style" pitchFamily="18" charset="0"/>
              </a:rPr>
              <a:t>Переможець міського конкурсу </a:t>
            </a:r>
          </a:p>
          <a:p>
            <a:pPr algn="ctr">
              <a:buNone/>
              <a:defRPr/>
            </a:pPr>
            <a:r>
              <a:rPr lang="ru-RU" sz="2800" b="1" dirty="0" smtClean="0">
                <a:solidFill>
                  <a:srgbClr val="660066"/>
                </a:solidFill>
                <a:latin typeface="Bookman Old Style" pitchFamily="18" charset="0"/>
              </a:rPr>
              <a:t>«</a:t>
            </a:r>
            <a:r>
              <a:rPr lang="uk-UA" sz="2800" b="1" i="1" dirty="0" smtClean="0">
                <a:solidFill>
                  <a:srgbClr val="660066"/>
                </a:solidFill>
                <a:latin typeface="Bookman Old Style" pitchFamily="18" charset="0"/>
              </a:rPr>
              <a:t>Завідувачка – 97</a:t>
            </a:r>
            <a:r>
              <a:rPr lang="ru-RU" sz="2800" b="1" dirty="0" smtClean="0">
                <a:solidFill>
                  <a:srgbClr val="660066"/>
                </a:solidFill>
                <a:latin typeface="Bookman Old Style" pitchFamily="18" charset="0"/>
              </a:rPr>
              <a:t>»</a:t>
            </a:r>
            <a:endParaRPr lang="ru-RU" sz="2800" dirty="0" smtClean="0">
              <a:solidFill>
                <a:srgbClr val="660066"/>
              </a:solidFill>
              <a:latin typeface="Bookman Old Style" pitchFamily="18" charset="0"/>
            </a:endParaRPr>
          </a:p>
          <a:p>
            <a:pPr>
              <a:buFont typeface="Wingdings" pitchFamily="2" charset="2"/>
              <a:buNone/>
              <a:defRPr/>
            </a:pPr>
            <a:endParaRPr lang="ru-RU" dirty="0"/>
          </a:p>
        </p:txBody>
      </p:sp>
      <p:pic>
        <p:nvPicPr>
          <p:cNvPr id="125955" name="Picture 3" descr="D:\Адмін. робота\Коміссарова Галина Костянтинівна  завідувач КЗ ДНЗ № 41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412776"/>
            <a:ext cx="2880320" cy="324036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isometricOffAxis1Right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Picture 2" descr="C:\Users\User\Desktop\Новая папка\934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438900"/>
            <a:ext cx="4071966" cy="4191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4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4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4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24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24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24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24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" presetClass="exit" presetSubtype="16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ox(in)">
                                      <p:cBhvr>
                                        <p:cTn id="6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240"/>
                            </p:stCondLst>
                            <p:childTnLst>
                              <p:par>
                                <p:cTn id="65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6" dur="2000"/>
                                        <p:tgtEl>
                                          <p:spTgt spid="1259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4" presetClass="exit" presetSubtype="16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ox(in)">
                                      <p:cBhvr>
                                        <p:cTn id="6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1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4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0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42852"/>
            <a:ext cx="5643570" cy="6715148"/>
          </a:xfrm>
        </p:spPr>
        <p:txBody>
          <a:bodyPr/>
          <a:lstStyle/>
          <a:p>
            <a:pPr algn="ctr">
              <a:buFont typeface="Wingdings" pitchFamily="2" charset="2"/>
              <a:buNone/>
              <a:defRPr/>
            </a:pPr>
            <a:r>
              <a:rPr lang="uk-UA" b="1" i="1" dirty="0" err="1" smtClean="0">
                <a:solidFill>
                  <a:srgbClr val="990033"/>
                </a:solidFill>
                <a:latin typeface="Bookman Old Style" pitchFamily="18" charset="0"/>
              </a:rPr>
              <a:t>Рубаха</a:t>
            </a:r>
            <a:r>
              <a:rPr lang="uk-UA" b="1" i="1" dirty="0" smtClean="0">
                <a:solidFill>
                  <a:srgbClr val="990033"/>
                </a:solidFill>
                <a:latin typeface="Bookman Old Style" pitchFamily="18" charset="0"/>
              </a:rPr>
              <a:t> Ірина Петрівна – вихователь-методист, 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uk-UA" b="1" i="1" dirty="0" smtClean="0">
                <a:solidFill>
                  <a:srgbClr val="990033"/>
                </a:solidFill>
                <a:latin typeface="Bookman Old Style" pitchFamily="18" charset="0"/>
              </a:rPr>
              <a:t>1955 </a:t>
            </a:r>
            <a:r>
              <a:rPr lang="uk-UA" b="1" i="1" dirty="0" err="1" smtClean="0">
                <a:solidFill>
                  <a:srgbClr val="990033"/>
                </a:solidFill>
                <a:latin typeface="Bookman Old Style" pitchFamily="18" charset="0"/>
              </a:rPr>
              <a:t>р.н</a:t>
            </a:r>
            <a:r>
              <a:rPr lang="uk-UA" b="1" i="1" dirty="0" smtClean="0">
                <a:solidFill>
                  <a:srgbClr val="990033"/>
                </a:solidFill>
                <a:latin typeface="Bookman Old Style" pitchFamily="18" charset="0"/>
              </a:rPr>
              <a:t>., вища освіта, 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uk-UA" b="1" i="1" dirty="0" smtClean="0">
                <a:solidFill>
                  <a:srgbClr val="990033"/>
                </a:solidFill>
                <a:latin typeface="Bookman Old Style" pitchFamily="18" charset="0"/>
              </a:rPr>
              <a:t> Харківський державний університет ім. </a:t>
            </a:r>
            <a:r>
              <a:rPr lang="uk-UA" b="1" i="1" dirty="0" err="1" smtClean="0">
                <a:solidFill>
                  <a:srgbClr val="990033"/>
                </a:solidFill>
                <a:latin typeface="Bookman Old Style" pitchFamily="18" charset="0"/>
              </a:rPr>
              <a:t>Каразіна</a:t>
            </a:r>
            <a:r>
              <a:rPr lang="uk-UA" b="1" i="1" dirty="0" smtClean="0">
                <a:solidFill>
                  <a:srgbClr val="990033"/>
                </a:solidFill>
                <a:latin typeface="Bookman Old Style" pitchFamily="18" charset="0"/>
              </a:rPr>
              <a:t>. 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uk-UA" b="1" i="1" dirty="0" smtClean="0">
                <a:solidFill>
                  <a:srgbClr val="990033"/>
                </a:solidFill>
                <a:latin typeface="Bookman Old Style" pitchFamily="18" charset="0"/>
              </a:rPr>
              <a:t>На посаді вихователя-методиста з 26 вересня 1986 року.  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uk-UA" b="1" i="1" dirty="0" smtClean="0">
                <a:solidFill>
                  <a:srgbClr val="990033"/>
                </a:solidFill>
                <a:latin typeface="Bookman Old Style" pitchFamily="18" charset="0"/>
              </a:rPr>
              <a:t>Спеціаліст вищої категорії 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uk-UA" b="1" i="1" dirty="0" smtClean="0">
                <a:solidFill>
                  <a:srgbClr val="990033"/>
                </a:solidFill>
                <a:latin typeface="Bookman Old Style" pitchFamily="18" charset="0"/>
              </a:rPr>
              <a:t>Відмінник освіти України</a:t>
            </a:r>
          </a:p>
          <a:p>
            <a:pPr algn="ctr">
              <a:buNone/>
              <a:defRPr/>
            </a:pPr>
            <a:r>
              <a:rPr lang="uk-UA" b="1" i="1" dirty="0" smtClean="0">
                <a:solidFill>
                  <a:srgbClr val="990033"/>
                </a:solidFill>
                <a:latin typeface="Bookman Old Style" pitchFamily="18" charset="0"/>
              </a:rPr>
              <a:t>Звання </a:t>
            </a:r>
            <a:r>
              <a:rPr lang="ru-RU" b="1" dirty="0" smtClean="0">
                <a:solidFill>
                  <a:srgbClr val="990033"/>
                </a:solidFill>
                <a:latin typeface="Bookman Old Style" pitchFamily="18" charset="0"/>
              </a:rPr>
              <a:t>«</a:t>
            </a:r>
            <a:r>
              <a:rPr lang="uk-UA" b="1" i="1" dirty="0" smtClean="0">
                <a:solidFill>
                  <a:srgbClr val="990033"/>
                </a:solidFill>
                <a:latin typeface="Bookman Old Style" pitchFamily="18" charset="0"/>
              </a:rPr>
              <a:t>Старший вихователь</a:t>
            </a:r>
            <a:r>
              <a:rPr lang="ru-RU" b="1" dirty="0" smtClean="0">
                <a:solidFill>
                  <a:srgbClr val="990033"/>
                </a:solidFill>
                <a:latin typeface="Bookman Old Style" pitchFamily="18" charset="0"/>
              </a:rPr>
              <a:t> »</a:t>
            </a:r>
            <a:endParaRPr lang="uk-UA" b="1" i="1" dirty="0" smtClean="0">
              <a:solidFill>
                <a:srgbClr val="990033"/>
              </a:solidFill>
              <a:latin typeface="Bookman Old Style" pitchFamily="18" charset="0"/>
            </a:endParaRPr>
          </a:p>
          <a:p>
            <a:pPr algn="ctr">
              <a:buFont typeface="Wingdings" pitchFamily="2" charset="2"/>
              <a:buNone/>
              <a:defRPr/>
            </a:pPr>
            <a:endParaRPr lang="ru-RU" dirty="0" smtClean="0">
              <a:solidFill>
                <a:schemeClr val="bg2">
                  <a:lumMod val="75000"/>
                </a:schemeClr>
              </a:solidFill>
              <a:latin typeface="Bookman Old Style" pitchFamily="18" charset="0"/>
            </a:endParaRPr>
          </a:p>
          <a:p>
            <a:pPr>
              <a:buFont typeface="Wingdings" pitchFamily="2" charset="2"/>
              <a:buNone/>
              <a:defRPr/>
            </a:pPr>
            <a:endParaRPr lang="ru-RU" dirty="0"/>
          </a:p>
        </p:txBody>
      </p:sp>
      <p:pic>
        <p:nvPicPr>
          <p:cNvPr id="3075" name="Picture 3" descr="C:\Users\User\Desktop\Новая папка\94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6500835"/>
            <a:ext cx="4786314" cy="357166"/>
          </a:xfrm>
          <a:prstGeom prst="rect">
            <a:avLst/>
          </a:prstGeom>
          <a:noFill/>
        </p:spPr>
      </p:pic>
      <p:pic>
        <p:nvPicPr>
          <p:cNvPr id="1026" name="Picture 2" descr="C:\Documents and Settings\Admin\Рабочий стол\Фотот Рубаха\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1628800"/>
            <a:ext cx="2794033" cy="324941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isometricOffAxis2Left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64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64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64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64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64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64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640"/>
                            </p:stCondLst>
                            <p:childTnLst>
                              <p:par>
                                <p:cTn id="52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" presetClass="exit" presetSubtype="16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ox(in)">
                                      <p:cBhvr>
                                        <p:cTn id="5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1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4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"/>
          <p:cNvSpPr>
            <a:spLocks noChangeArrowheads="1"/>
          </p:cNvSpPr>
          <p:nvPr/>
        </p:nvSpPr>
        <p:spPr bwMode="auto">
          <a:xfrm>
            <a:off x="323850" y="166688"/>
            <a:ext cx="8453438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>
              <a:tabLst>
                <a:tab pos="9944100" algn="l"/>
              </a:tabLst>
            </a:pPr>
            <a:r>
              <a:rPr lang="uk-UA" sz="2800" b="1" i="1" dirty="0">
                <a:solidFill>
                  <a:schemeClr val="accent6">
                    <a:lumMod val="50000"/>
                  </a:schemeClr>
                </a:solidFill>
                <a:latin typeface="Bookman Old Style" pitchFamily="18" charset="0"/>
                <a:cs typeface="Times New Roman" pitchFamily="18" charset="0"/>
              </a:rPr>
              <a:t>Педагогічний колектив </a:t>
            </a:r>
            <a:r>
              <a:rPr lang="uk-UA" sz="2800" b="1" i="1" dirty="0">
                <a:solidFill>
                  <a:schemeClr val="accent6">
                    <a:lumMod val="50000"/>
                  </a:schemeClr>
                </a:solidFill>
                <a:cs typeface="Times New Roman" pitchFamily="18" charset="0"/>
              </a:rPr>
              <a:t>–</a:t>
            </a:r>
            <a:r>
              <a:rPr lang="uk-UA" sz="2800" b="1" i="1" dirty="0">
                <a:solidFill>
                  <a:schemeClr val="accent6">
                    <a:lumMod val="50000"/>
                  </a:schemeClr>
                </a:solidFill>
                <a:latin typeface="Bookman Old Style" pitchFamily="18" charset="0"/>
                <a:cs typeface="Times New Roman" pitchFamily="18" charset="0"/>
              </a:rPr>
              <a:t> </a:t>
            </a:r>
            <a:r>
              <a:rPr lang="uk-UA" sz="2800" b="1" i="1" dirty="0" smtClean="0">
                <a:solidFill>
                  <a:schemeClr val="accent6">
                    <a:lumMod val="50000"/>
                  </a:schemeClr>
                </a:solidFill>
                <a:latin typeface="Bookman Old Style" pitchFamily="18" charset="0"/>
                <a:cs typeface="Times New Roman" pitchFamily="18" charset="0"/>
              </a:rPr>
              <a:t>31 педагог.</a:t>
            </a:r>
            <a:endParaRPr lang="uk-UA" sz="2800" b="1" i="1" dirty="0">
              <a:solidFill>
                <a:schemeClr val="accent6">
                  <a:lumMod val="50000"/>
                </a:schemeClr>
              </a:solidFill>
              <a:latin typeface="Bookman Old Style" pitchFamily="18" charset="0"/>
              <a:cs typeface="Times New Roman" pitchFamily="18" charset="0"/>
            </a:endParaRPr>
          </a:p>
          <a:p>
            <a:pPr algn="ctr" eaLnBrk="0" hangingPunct="0">
              <a:tabLst>
                <a:tab pos="9944100" algn="l"/>
              </a:tabLst>
            </a:pPr>
            <a:endParaRPr lang="ru-RU" sz="1600" dirty="0">
              <a:solidFill>
                <a:srgbClr val="007373"/>
              </a:solidFill>
            </a:endParaRPr>
          </a:p>
          <a:p>
            <a:pPr algn="ctr" eaLnBrk="0" hangingPunct="0">
              <a:tabLst>
                <a:tab pos="9944100" algn="l"/>
              </a:tabLst>
            </a:pPr>
            <a:r>
              <a:rPr lang="uk-UA" sz="2800" b="1" i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  <a:cs typeface="Times New Roman" pitchFamily="18" charset="0"/>
              </a:rPr>
              <a:t>Вищу освіту мають </a:t>
            </a:r>
            <a:r>
              <a:rPr lang="uk-UA" sz="2800" b="1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  <a:cs typeface="Times New Roman" pitchFamily="18" charset="0"/>
              </a:rPr>
              <a:t>21 педагог,</a:t>
            </a:r>
            <a:endParaRPr lang="ru-RU" sz="2800" dirty="0">
              <a:solidFill>
                <a:schemeClr val="accent5">
                  <a:lumMod val="50000"/>
                </a:schemeClr>
              </a:solidFill>
            </a:endParaRPr>
          </a:p>
          <a:p>
            <a:pPr algn="ctr" eaLnBrk="0" hangingPunct="0">
              <a:tabLst>
                <a:tab pos="9944100" algn="l"/>
              </a:tabLst>
            </a:pPr>
            <a:r>
              <a:rPr lang="uk-UA" sz="2800" b="1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  <a:cs typeface="Times New Roman" pitchFamily="18" charset="0"/>
              </a:rPr>
              <a:t>із </a:t>
            </a:r>
            <a:r>
              <a:rPr lang="uk-UA" sz="2800" b="1" i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  <a:cs typeface="Times New Roman" pitchFamily="18" charset="0"/>
              </a:rPr>
              <a:t>них :</a:t>
            </a:r>
            <a:endParaRPr lang="ru-RU" sz="2800" dirty="0">
              <a:solidFill>
                <a:schemeClr val="accent5">
                  <a:lumMod val="50000"/>
                </a:schemeClr>
              </a:solidFill>
            </a:endParaRPr>
          </a:p>
          <a:p>
            <a:pPr algn="ctr" eaLnBrk="0" hangingPunct="0">
              <a:tabLst>
                <a:tab pos="9944100" algn="l"/>
              </a:tabLst>
            </a:pPr>
            <a:r>
              <a:rPr lang="uk-UA" sz="2800" b="1" i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  <a:cs typeface="Times New Roman" pitchFamily="18" charset="0"/>
              </a:rPr>
              <a:t> спеціаліст з вищою освітою </a:t>
            </a:r>
            <a:r>
              <a:rPr lang="uk-UA" sz="2800" b="1" i="1" dirty="0">
                <a:solidFill>
                  <a:schemeClr val="accent5">
                    <a:lumMod val="50000"/>
                  </a:schemeClr>
                </a:solidFill>
                <a:cs typeface="Times New Roman" pitchFamily="18" charset="0"/>
              </a:rPr>
              <a:t>–</a:t>
            </a:r>
            <a:r>
              <a:rPr lang="uk-UA" sz="2800" b="1" i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  <a:cs typeface="Times New Roman" pitchFamily="18" charset="0"/>
              </a:rPr>
              <a:t> </a:t>
            </a:r>
            <a:r>
              <a:rPr lang="uk-UA" sz="2800" b="1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  <a:cs typeface="Times New Roman" pitchFamily="18" charset="0"/>
              </a:rPr>
              <a:t>10,</a:t>
            </a:r>
            <a:endParaRPr lang="ru-RU" sz="2800" dirty="0">
              <a:solidFill>
                <a:schemeClr val="accent5">
                  <a:lumMod val="50000"/>
                </a:schemeClr>
              </a:solidFill>
            </a:endParaRPr>
          </a:p>
          <a:p>
            <a:pPr algn="ctr" eaLnBrk="0" hangingPunct="0">
              <a:tabLst>
                <a:tab pos="9944100" algn="l"/>
              </a:tabLst>
            </a:pPr>
            <a:r>
              <a:rPr lang="uk-UA" sz="2800" b="1" i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  <a:cs typeface="Times New Roman" pitchFamily="18" charset="0"/>
              </a:rPr>
              <a:t> спеціаліст </a:t>
            </a:r>
            <a:r>
              <a:rPr lang="en-US" sz="2800" b="1" i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  <a:cs typeface="Times New Roman" pitchFamily="18" charset="0"/>
              </a:rPr>
              <a:t>II</a:t>
            </a:r>
            <a:r>
              <a:rPr lang="uk-UA" sz="2800" b="1" i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  <a:cs typeface="Times New Roman" pitchFamily="18" charset="0"/>
              </a:rPr>
              <a:t> категорії </a:t>
            </a:r>
            <a:r>
              <a:rPr lang="uk-UA" sz="2800" b="1" i="1" dirty="0">
                <a:solidFill>
                  <a:schemeClr val="accent5">
                    <a:lumMod val="50000"/>
                  </a:schemeClr>
                </a:solidFill>
                <a:cs typeface="Times New Roman" pitchFamily="18" charset="0"/>
              </a:rPr>
              <a:t>–</a:t>
            </a:r>
            <a:r>
              <a:rPr lang="uk-UA" sz="2800" b="1" i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  <a:cs typeface="Times New Roman" pitchFamily="18" charset="0"/>
              </a:rPr>
              <a:t> 3, </a:t>
            </a:r>
            <a:endParaRPr lang="ru-RU" sz="2800" dirty="0">
              <a:solidFill>
                <a:schemeClr val="accent5">
                  <a:lumMod val="50000"/>
                </a:schemeClr>
              </a:solidFill>
            </a:endParaRPr>
          </a:p>
          <a:p>
            <a:pPr algn="ctr" eaLnBrk="0" hangingPunct="0">
              <a:tabLst>
                <a:tab pos="9944100" algn="l"/>
              </a:tabLst>
            </a:pPr>
            <a:r>
              <a:rPr lang="uk-UA" sz="2800" b="1" i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  <a:cs typeface="Times New Roman" pitchFamily="18" charset="0"/>
              </a:rPr>
              <a:t>спеціаліст </a:t>
            </a:r>
            <a:r>
              <a:rPr lang="en-US" sz="2800" b="1" i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  <a:cs typeface="Times New Roman" pitchFamily="18" charset="0"/>
              </a:rPr>
              <a:t>I</a:t>
            </a:r>
            <a:r>
              <a:rPr lang="uk-UA" sz="2800" b="1" i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  <a:cs typeface="Times New Roman" pitchFamily="18" charset="0"/>
              </a:rPr>
              <a:t> категорії </a:t>
            </a:r>
            <a:r>
              <a:rPr lang="uk-UA" sz="2800" b="1" i="1" dirty="0">
                <a:solidFill>
                  <a:schemeClr val="accent5">
                    <a:lumMod val="50000"/>
                  </a:schemeClr>
                </a:solidFill>
                <a:cs typeface="Times New Roman" pitchFamily="18" charset="0"/>
              </a:rPr>
              <a:t>–</a:t>
            </a:r>
            <a:r>
              <a:rPr lang="uk-UA" sz="2800" b="1" i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  <a:cs typeface="Times New Roman" pitchFamily="18" charset="0"/>
              </a:rPr>
              <a:t> </a:t>
            </a:r>
            <a:r>
              <a:rPr lang="uk-UA" sz="2800" b="1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  <a:cs typeface="Times New Roman" pitchFamily="18" charset="0"/>
              </a:rPr>
              <a:t>4, </a:t>
            </a:r>
            <a:endParaRPr lang="ru-RU" sz="2800" dirty="0">
              <a:solidFill>
                <a:schemeClr val="accent5">
                  <a:lumMod val="50000"/>
                </a:schemeClr>
              </a:solidFill>
            </a:endParaRPr>
          </a:p>
          <a:p>
            <a:pPr algn="ctr" eaLnBrk="0" hangingPunct="0">
              <a:tabLst>
                <a:tab pos="9944100" algn="l"/>
              </a:tabLst>
            </a:pPr>
            <a:r>
              <a:rPr lang="uk-UA" sz="2800" b="1" i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  <a:cs typeface="Times New Roman" pitchFamily="18" charset="0"/>
              </a:rPr>
              <a:t>спеціаліст вищої категорії </a:t>
            </a:r>
            <a:r>
              <a:rPr lang="uk-UA" sz="2800" b="1" i="1" dirty="0">
                <a:solidFill>
                  <a:schemeClr val="accent5">
                    <a:lumMod val="50000"/>
                  </a:schemeClr>
                </a:solidFill>
                <a:cs typeface="Times New Roman" pitchFamily="18" charset="0"/>
              </a:rPr>
              <a:t>–</a:t>
            </a:r>
            <a:r>
              <a:rPr lang="uk-UA" sz="2800" b="1" i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  <a:cs typeface="Times New Roman" pitchFamily="18" charset="0"/>
              </a:rPr>
              <a:t> </a:t>
            </a:r>
            <a:r>
              <a:rPr lang="uk-UA" sz="2800" b="1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  <a:cs typeface="Times New Roman" pitchFamily="18" charset="0"/>
              </a:rPr>
              <a:t>4.</a:t>
            </a:r>
          </a:p>
          <a:p>
            <a:pPr algn="ctr" eaLnBrk="0" hangingPunct="0">
              <a:tabLst>
                <a:tab pos="9944100" algn="l"/>
              </a:tabLst>
            </a:pPr>
            <a:endParaRPr lang="ru-RU" sz="1600" dirty="0">
              <a:solidFill>
                <a:schemeClr val="accent5">
                  <a:lumMod val="50000"/>
                </a:schemeClr>
              </a:solidFill>
            </a:endParaRPr>
          </a:p>
          <a:p>
            <a:pPr algn="ctr" eaLnBrk="0" hangingPunct="0">
              <a:tabLst>
                <a:tab pos="9944100" algn="l"/>
              </a:tabLst>
            </a:pPr>
            <a:r>
              <a:rPr lang="uk-UA" sz="2800" b="1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  <a:cs typeface="Times New Roman" pitchFamily="18" charset="0"/>
              </a:rPr>
              <a:t>Середня </a:t>
            </a:r>
            <a:r>
              <a:rPr lang="uk-UA" sz="2800" b="1" i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  <a:cs typeface="Times New Roman" pitchFamily="18" charset="0"/>
              </a:rPr>
              <a:t>спеціальна освіта </a:t>
            </a:r>
            <a:r>
              <a:rPr lang="uk-UA" sz="2800" b="1" i="1" dirty="0">
                <a:solidFill>
                  <a:schemeClr val="accent5">
                    <a:lumMod val="50000"/>
                  </a:schemeClr>
                </a:solidFill>
                <a:cs typeface="Times New Roman" pitchFamily="18" charset="0"/>
              </a:rPr>
              <a:t>–</a:t>
            </a:r>
            <a:r>
              <a:rPr lang="uk-UA" sz="2800" b="1" i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  <a:cs typeface="Times New Roman" pitchFamily="18" charset="0"/>
              </a:rPr>
              <a:t> </a:t>
            </a:r>
            <a:r>
              <a:rPr lang="uk-UA" sz="2800" b="1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  <a:cs typeface="Times New Roman" pitchFamily="18" charset="0"/>
              </a:rPr>
              <a:t>10 педагогів</a:t>
            </a:r>
            <a:r>
              <a:rPr lang="uk-UA" sz="2800" b="1" i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  <a:cs typeface="Times New Roman" pitchFamily="18" charset="0"/>
              </a:rPr>
              <a:t>.</a:t>
            </a:r>
          </a:p>
          <a:p>
            <a:pPr algn="ctr" eaLnBrk="0" hangingPunct="0">
              <a:tabLst>
                <a:tab pos="9944100" algn="l"/>
              </a:tabLst>
            </a:pPr>
            <a:endParaRPr lang="ru-RU" sz="1600" dirty="0">
              <a:solidFill>
                <a:srgbClr val="7030A0"/>
              </a:solidFill>
            </a:endParaRPr>
          </a:p>
          <a:p>
            <a:pPr algn="ctr" eaLnBrk="0" hangingPunct="0">
              <a:tabLst>
                <a:tab pos="9944100" algn="l"/>
              </a:tabLst>
            </a:pPr>
            <a:r>
              <a:rPr lang="uk-UA" sz="2800" b="1" i="1" dirty="0">
                <a:solidFill>
                  <a:srgbClr val="990033"/>
                </a:solidFill>
                <a:latin typeface="Bookman Old Style" pitchFamily="18" charset="0"/>
                <a:cs typeface="Times New Roman" pitchFamily="18" charset="0"/>
              </a:rPr>
              <a:t>Всім педагогам притаманні </a:t>
            </a:r>
          </a:p>
          <a:p>
            <a:pPr algn="ctr" eaLnBrk="0" hangingPunct="0">
              <a:tabLst>
                <a:tab pos="9944100" algn="l"/>
              </a:tabLst>
            </a:pPr>
            <a:r>
              <a:rPr lang="uk-UA" sz="2800" b="1" i="1" dirty="0">
                <a:solidFill>
                  <a:srgbClr val="990033"/>
                </a:solidFill>
                <a:latin typeface="Bookman Old Style" pitchFamily="18" charset="0"/>
                <a:cs typeface="Times New Roman" pitchFamily="18" charset="0"/>
              </a:rPr>
              <a:t>високий моральний і </a:t>
            </a:r>
          </a:p>
          <a:p>
            <a:pPr algn="ctr" eaLnBrk="0" hangingPunct="0">
              <a:tabLst>
                <a:tab pos="9944100" algn="l"/>
              </a:tabLst>
            </a:pPr>
            <a:r>
              <a:rPr lang="uk-UA" sz="2800" b="1" i="1" dirty="0">
                <a:solidFill>
                  <a:srgbClr val="990033"/>
                </a:solidFill>
                <a:latin typeface="Bookman Old Style" pitchFamily="18" charset="0"/>
                <a:cs typeface="Times New Roman" pitchFamily="18" charset="0"/>
              </a:rPr>
              <a:t>загально - культурний рівень</a:t>
            </a:r>
            <a:endParaRPr lang="uk-UA" sz="2800" dirty="0">
              <a:solidFill>
                <a:srgbClr val="990033"/>
              </a:solidFill>
            </a:endParaRPr>
          </a:p>
        </p:txBody>
      </p:sp>
      <p:pic>
        <p:nvPicPr>
          <p:cNvPr id="13315" name="Picture 3" descr="D:\Рисунки\924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772150"/>
            <a:ext cx="4067175" cy="1085850"/>
          </a:xfrm>
          <a:prstGeom prst="rect">
            <a:avLst/>
          </a:prstGeom>
          <a:noFill/>
        </p:spPr>
      </p:pic>
      <p:pic>
        <p:nvPicPr>
          <p:cNvPr id="1026" name="Picture 2" descr="C:\Users\User\Desktop\Новая папка\95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6710" y="5715016"/>
            <a:ext cx="1357290" cy="928694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1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1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1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1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15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15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215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215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215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215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40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2150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2150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50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50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50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50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50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50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50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50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50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50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50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50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6" dur="500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0" dur="500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4" dur="500"/>
                                        <p:tgtEl>
                                          <p:spTgt spid="21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8" dur="500"/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500"/>
                            </p:stCondLst>
                            <p:childTnLst>
                              <p:par>
                                <p:cTn id="91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2" dur="500"/>
                                        <p:tgtEl>
                                          <p:spTgt spid="215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000"/>
                            </p:stCondLst>
                            <p:childTnLst>
                              <p:par>
                                <p:cTn id="95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6" dur="500"/>
                                        <p:tgtEl>
                                          <p:spTgt spid="215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500"/>
                            </p:stCondLst>
                            <p:childTnLst>
                              <p:par>
                                <p:cTn id="99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00" dur="500"/>
                                        <p:tgtEl>
                                          <p:spTgt spid="215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04" dur="500"/>
                                        <p:tgtEl>
                                          <p:spTgt spid="2150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500"/>
                            </p:stCondLst>
                            <p:childTnLst>
                              <p:par>
                                <p:cTn id="107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08" dur="500"/>
                                        <p:tgtEl>
                                          <p:spTgt spid="2150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1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2" dur="500"/>
                                        <p:tgtEl>
                                          <p:spTgt spid="2150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500"/>
                            </p:stCondLst>
                            <p:childTnLst>
                              <p:par>
                                <p:cTn id="115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6" dur="500"/>
                                        <p:tgtEl>
                                          <p:spTgt spid="2150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 sz="quarter"/>
          </p:nvPr>
        </p:nvSpPr>
        <p:spPr>
          <a:xfrm>
            <a:off x="1928794" y="857232"/>
            <a:ext cx="6700830" cy="1123950"/>
          </a:xfrm>
        </p:spPr>
        <p:txBody>
          <a:bodyPr/>
          <a:lstStyle/>
          <a:p>
            <a:pPr>
              <a:defRPr/>
            </a:pPr>
            <a:r>
              <a:rPr lang="uk-UA" sz="2800" b="1" i="1" dirty="0" smtClean="0">
                <a:solidFill>
                  <a:srgbClr val="26734D"/>
                </a:solidFill>
                <a:effectLst/>
                <a:latin typeface="Bookman Old Style" pitchFamily="18" charset="0"/>
                <a:cs typeface="Times New Roman" pitchFamily="18" charset="0"/>
              </a:rPr>
              <a:t/>
            </a:r>
            <a:br>
              <a:rPr lang="uk-UA" sz="2800" b="1" i="1" dirty="0" smtClean="0">
                <a:solidFill>
                  <a:srgbClr val="26734D"/>
                </a:solidFill>
                <a:effectLst/>
                <a:latin typeface="Bookman Old Style" pitchFamily="18" charset="0"/>
                <a:cs typeface="Times New Roman" pitchFamily="18" charset="0"/>
              </a:rPr>
            </a:br>
            <a:r>
              <a:rPr lang="uk-UA" sz="2800" b="1" i="1" dirty="0" smtClean="0">
                <a:solidFill>
                  <a:srgbClr val="26734D"/>
                </a:solidFill>
                <a:effectLst/>
                <a:latin typeface="Bookman Old Style" pitchFamily="18" charset="0"/>
                <a:cs typeface="Times New Roman" pitchFamily="18" charset="0"/>
              </a:rPr>
              <a:t/>
            </a:r>
            <a:br>
              <a:rPr lang="uk-UA" sz="2800" b="1" i="1" dirty="0" smtClean="0">
                <a:solidFill>
                  <a:srgbClr val="26734D"/>
                </a:solidFill>
                <a:effectLst/>
                <a:latin typeface="Bookman Old Style" pitchFamily="18" charset="0"/>
                <a:cs typeface="Times New Roman" pitchFamily="18" charset="0"/>
              </a:rPr>
            </a:br>
            <a:r>
              <a:rPr lang="uk-UA" sz="2800" b="1" i="1" dirty="0" smtClean="0">
                <a:solidFill>
                  <a:srgbClr val="26734D"/>
                </a:solidFill>
                <a:effectLst/>
                <a:latin typeface="Bookman Old Style" pitchFamily="18" charset="0"/>
                <a:cs typeface="Times New Roman" pitchFamily="18" charset="0"/>
              </a:rPr>
              <a:t/>
            </a:r>
            <a:br>
              <a:rPr lang="uk-UA" sz="2800" b="1" i="1" dirty="0" smtClean="0">
                <a:solidFill>
                  <a:srgbClr val="26734D"/>
                </a:solidFill>
                <a:effectLst/>
                <a:latin typeface="Bookman Old Style" pitchFamily="18" charset="0"/>
                <a:cs typeface="Times New Roman" pitchFamily="18" charset="0"/>
              </a:rPr>
            </a:br>
            <a:r>
              <a:rPr lang="uk-UA" sz="2800" b="1" i="1" dirty="0" smtClean="0">
                <a:solidFill>
                  <a:srgbClr val="26734D"/>
                </a:solidFill>
                <a:effectLst/>
                <a:latin typeface="Bookman Old Style" pitchFamily="18" charset="0"/>
                <a:cs typeface="Times New Roman" pitchFamily="18" charset="0"/>
              </a:rPr>
              <a:t/>
            </a:r>
            <a:br>
              <a:rPr lang="uk-UA" sz="2800" b="1" i="1" dirty="0" smtClean="0">
                <a:solidFill>
                  <a:srgbClr val="26734D"/>
                </a:solidFill>
                <a:effectLst/>
                <a:latin typeface="Bookman Old Style" pitchFamily="18" charset="0"/>
                <a:cs typeface="Times New Roman" pitchFamily="18" charset="0"/>
              </a:rPr>
            </a:br>
            <a:r>
              <a:rPr lang="uk-UA" sz="2800" b="1" i="1" dirty="0" smtClean="0">
                <a:solidFill>
                  <a:srgbClr val="26734D"/>
                </a:solidFill>
                <a:effectLst/>
                <a:latin typeface="Bookman Old Style" pitchFamily="18" charset="0"/>
                <a:cs typeface="Times New Roman" pitchFamily="18" charset="0"/>
              </a:rPr>
              <a:t/>
            </a:r>
            <a:br>
              <a:rPr lang="uk-UA" sz="2800" b="1" i="1" dirty="0" smtClean="0">
                <a:solidFill>
                  <a:srgbClr val="26734D"/>
                </a:solidFill>
                <a:effectLst/>
                <a:latin typeface="Bookman Old Style" pitchFamily="18" charset="0"/>
                <a:cs typeface="Times New Roman" pitchFamily="18" charset="0"/>
              </a:rPr>
            </a:br>
            <a:r>
              <a:rPr lang="uk-UA" sz="2800" b="1" i="1" dirty="0" smtClean="0">
                <a:solidFill>
                  <a:srgbClr val="26734D"/>
                </a:solidFill>
                <a:effectLst/>
                <a:latin typeface="Bookman Old Style" pitchFamily="18" charset="0"/>
                <a:cs typeface="Times New Roman" pitchFamily="18" charset="0"/>
              </a:rPr>
              <a:t/>
            </a:r>
            <a:br>
              <a:rPr lang="uk-UA" sz="2800" b="1" i="1" dirty="0" smtClean="0">
                <a:solidFill>
                  <a:srgbClr val="26734D"/>
                </a:solidFill>
                <a:effectLst/>
                <a:latin typeface="Bookman Old Style" pitchFamily="18" charset="0"/>
                <a:cs typeface="Times New Roman" pitchFamily="18" charset="0"/>
              </a:rPr>
            </a:br>
            <a:r>
              <a:rPr lang="uk-UA" sz="2800" b="1" i="1" dirty="0" smtClean="0">
                <a:solidFill>
                  <a:srgbClr val="26734D"/>
                </a:solidFill>
                <a:effectLst/>
                <a:latin typeface="Bookman Old Style" pitchFamily="18" charset="0"/>
                <a:cs typeface="Times New Roman" pitchFamily="18" charset="0"/>
              </a:rPr>
              <a:t/>
            </a:r>
            <a:br>
              <a:rPr lang="uk-UA" sz="2800" b="1" i="1" dirty="0" smtClean="0">
                <a:solidFill>
                  <a:srgbClr val="26734D"/>
                </a:solidFill>
                <a:effectLst/>
                <a:latin typeface="Bookman Old Style" pitchFamily="18" charset="0"/>
                <a:cs typeface="Times New Roman" pitchFamily="18" charset="0"/>
              </a:rPr>
            </a:br>
            <a:r>
              <a:rPr lang="uk-UA" sz="2800" b="1" i="1" dirty="0" smtClean="0">
                <a:solidFill>
                  <a:srgbClr val="26734D"/>
                </a:solidFill>
                <a:effectLst/>
                <a:latin typeface="Bookman Old Style" pitchFamily="18" charset="0"/>
                <a:cs typeface="Times New Roman" pitchFamily="18" charset="0"/>
              </a:rPr>
              <a:t/>
            </a:r>
            <a:br>
              <a:rPr lang="uk-UA" sz="2800" b="1" i="1" dirty="0" smtClean="0">
                <a:solidFill>
                  <a:srgbClr val="26734D"/>
                </a:solidFill>
                <a:effectLst/>
                <a:latin typeface="Bookman Old Style" pitchFamily="18" charset="0"/>
                <a:cs typeface="Times New Roman" pitchFamily="18" charset="0"/>
              </a:rPr>
            </a:br>
            <a:r>
              <a:rPr lang="uk-UA" sz="3200" b="1" i="1" dirty="0" smtClean="0">
                <a:solidFill>
                  <a:srgbClr val="26734D"/>
                </a:solidFill>
                <a:effectLst/>
                <a:latin typeface="Bookman Old Style" pitchFamily="18" charset="0"/>
                <a:cs typeface="Times New Roman" pitchFamily="18" charset="0"/>
              </a:rPr>
              <a:t>Мета та завдання закладу</a:t>
            </a:r>
            <a:br>
              <a:rPr lang="uk-UA" sz="3200" b="1" i="1" dirty="0" smtClean="0">
                <a:solidFill>
                  <a:srgbClr val="26734D"/>
                </a:solidFill>
                <a:effectLst/>
                <a:latin typeface="Bookman Old Style" pitchFamily="18" charset="0"/>
                <a:cs typeface="Times New Roman" pitchFamily="18" charset="0"/>
              </a:rPr>
            </a:br>
            <a:r>
              <a:rPr lang="uk-UA" sz="2800" b="1" i="1" dirty="0" smtClean="0">
                <a:solidFill>
                  <a:srgbClr val="26734D"/>
                </a:solidFill>
                <a:effectLst/>
                <a:latin typeface="Bookman Old Style" pitchFamily="18" charset="0"/>
                <a:cs typeface="Times New Roman" pitchFamily="18" charset="0"/>
              </a:rPr>
              <a:t>на 2011-2012 навчальний рік:</a:t>
            </a:r>
            <a:r>
              <a:rPr lang="uk-UA" sz="3200" dirty="0" smtClean="0">
                <a:solidFill>
                  <a:srgbClr val="26734D"/>
                </a:solidFill>
                <a:effectLst/>
                <a:latin typeface="Verdana" pitchFamily="34" charset="0"/>
              </a:rPr>
              <a:t/>
            </a:r>
            <a:br>
              <a:rPr lang="uk-UA" sz="3200" dirty="0" smtClean="0">
                <a:solidFill>
                  <a:srgbClr val="26734D"/>
                </a:solidFill>
                <a:effectLst/>
                <a:latin typeface="Verdana" pitchFamily="34" charset="0"/>
              </a:rPr>
            </a:br>
            <a:endParaRPr lang="ru-RU" sz="3200" dirty="0" smtClean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sz="quarter" idx="1"/>
          </p:nvPr>
        </p:nvSpPr>
        <p:spPr>
          <a:xfrm>
            <a:off x="428596" y="1714488"/>
            <a:ext cx="8280400" cy="4505325"/>
          </a:xfrm>
        </p:spPr>
        <p:txBody>
          <a:bodyPr/>
          <a:lstStyle/>
          <a:p>
            <a:pPr algn="just">
              <a:buFont typeface="Wingdings" pitchFamily="2" charset="2"/>
              <a:buChar char="Ø"/>
              <a:defRPr/>
            </a:pPr>
            <a:r>
              <a:rPr lang="uk-UA" sz="2000" b="1" dirty="0" smtClean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 </a:t>
            </a:r>
            <a:r>
              <a:rPr lang="uk-UA" sz="2000" b="1" dirty="0" smtClean="0">
                <a:solidFill>
                  <a:srgbClr val="C00000"/>
                </a:solidFill>
                <a:latin typeface="Bookman Old Style" pitchFamily="18" charset="0"/>
              </a:rPr>
              <a:t> Продовжувати роботу над створенням  єдиного розвивального простору, який забезпечуватиме формування соціальної компетентності дошкільника.</a:t>
            </a:r>
            <a:endParaRPr lang="ru-RU" sz="2000" dirty="0" smtClean="0">
              <a:solidFill>
                <a:srgbClr val="C00000"/>
              </a:solidFill>
              <a:latin typeface="Bookman Old Style" pitchFamily="18" charset="0"/>
            </a:endParaRPr>
          </a:p>
          <a:p>
            <a:pPr algn="just">
              <a:buFont typeface="Wingdings" pitchFamily="2" charset="2"/>
              <a:buChar char="Ø"/>
              <a:defRPr/>
            </a:pPr>
            <a:r>
              <a:rPr lang="uk-UA" sz="2000" b="1" dirty="0" smtClean="0">
                <a:solidFill>
                  <a:srgbClr val="C00000"/>
                </a:solidFill>
                <a:latin typeface="Bookman Old Style" pitchFamily="18" charset="0"/>
              </a:rPr>
              <a:t>  Продовжувати сприяти мовленнєвому розвитку дитини шляхом застосування комплексу методів та прийомів в різних видах дитячої діяльності, враховуючи бажання та власний досвід дошкільника.</a:t>
            </a:r>
            <a:endParaRPr lang="ru-RU" sz="2000" dirty="0" smtClean="0">
              <a:solidFill>
                <a:srgbClr val="C00000"/>
              </a:solidFill>
              <a:latin typeface="Bookman Old Style" pitchFamily="18" charset="0"/>
            </a:endParaRPr>
          </a:p>
          <a:p>
            <a:pPr algn="just">
              <a:buFont typeface="Wingdings" pitchFamily="2" charset="2"/>
              <a:buChar char="Ø"/>
              <a:defRPr/>
            </a:pPr>
            <a:r>
              <a:rPr lang="uk-UA" sz="2000" b="1" dirty="0" smtClean="0">
                <a:solidFill>
                  <a:srgbClr val="C00000"/>
                </a:solidFill>
                <a:latin typeface="Bookman Old Style" pitchFamily="18" charset="0"/>
              </a:rPr>
              <a:t>  Формувати у дітей базу знань та практичні навички здорового способу життя, усвідомлену потребу у систематичних заняттях фізкультурою та спортом.</a:t>
            </a:r>
            <a:endParaRPr lang="ru-RU" sz="2000" dirty="0" smtClean="0">
              <a:solidFill>
                <a:srgbClr val="C00000"/>
              </a:solidFill>
              <a:latin typeface="Bookman Old Style" pitchFamily="18" charset="0"/>
            </a:endParaRPr>
          </a:p>
          <a:p>
            <a:pPr algn="just">
              <a:buFont typeface="Wingdings" pitchFamily="2" charset="2"/>
              <a:buChar char="Ø"/>
              <a:defRPr/>
            </a:pPr>
            <a:r>
              <a:rPr lang="uk-UA" sz="2000" b="1" dirty="0" smtClean="0">
                <a:solidFill>
                  <a:srgbClr val="C00000"/>
                </a:solidFill>
                <a:latin typeface="Bookman Old Style" pitchFamily="18" charset="0"/>
              </a:rPr>
              <a:t>  Розпочати організаційно-правову роботу над створенням Центру розвитку  дитини на базі дошкільного закладу</a:t>
            </a:r>
            <a:r>
              <a:rPr lang="ru-RU" sz="2000" b="1" dirty="0" smtClean="0">
                <a:solidFill>
                  <a:srgbClr val="C00000"/>
                </a:solidFill>
                <a:latin typeface="Bookman Old Style" pitchFamily="18" charset="0"/>
              </a:rPr>
              <a:t>.</a:t>
            </a:r>
            <a:endParaRPr lang="ru-RU" sz="2000" dirty="0" smtClean="0">
              <a:solidFill>
                <a:srgbClr val="C00000"/>
              </a:solidFill>
              <a:latin typeface="Bookman Old Style" pitchFamily="18" charset="0"/>
            </a:endParaRPr>
          </a:p>
          <a:p>
            <a:pPr algn="just">
              <a:defRPr/>
            </a:pPr>
            <a:r>
              <a:rPr lang="uk-UA" sz="2000" b="1" i="1" dirty="0" smtClean="0">
                <a:solidFill>
                  <a:srgbClr val="C00000"/>
                </a:solidFill>
                <a:latin typeface="Bookman Old Style" pitchFamily="18" charset="0"/>
              </a:rPr>
              <a:t> </a:t>
            </a:r>
            <a:endParaRPr lang="ru-RU" sz="2000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5122" name="Picture 2" descr="D:\Мама\Цкіпурішвілі 2\р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0"/>
            <a:ext cx="1628772" cy="16966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500"/>
                            </p:stCondLst>
                            <p:childTnLst>
                              <p:par>
                                <p:cTn id="28" presetID="21" presetClass="exit" presetSubtype="1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heel(1)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5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8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1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4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 sz="quarter" idx="4294967295"/>
          </p:nvPr>
        </p:nvSpPr>
        <p:spPr>
          <a:xfrm>
            <a:off x="2000232" y="428625"/>
            <a:ext cx="7143768" cy="1828800"/>
          </a:xfrm>
        </p:spPr>
        <p:txBody>
          <a:bodyPr/>
          <a:lstStyle/>
          <a:p>
            <a:r>
              <a:rPr lang="uk-UA" sz="3200" b="1" dirty="0" smtClean="0">
                <a:solidFill>
                  <a:srgbClr val="C00000"/>
                </a:solidFill>
                <a:latin typeface="Bookman Old Style" pitchFamily="18" charset="0"/>
              </a:rPr>
              <a:t>Колектив </a:t>
            </a:r>
            <a:r>
              <a:rPr lang="uk-UA" sz="3200" b="1" dirty="0" err="1" smtClean="0">
                <a:solidFill>
                  <a:srgbClr val="C00000"/>
                </a:solidFill>
                <a:latin typeface="Bookman Old Style" pitchFamily="18" charset="0"/>
              </a:rPr>
              <a:t>КЗ</a:t>
            </a:r>
            <a:r>
              <a:rPr lang="uk-UA" sz="3200" b="1" dirty="0" smtClean="0">
                <a:solidFill>
                  <a:srgbClr val="C00000"/>
                </a:solidFill>
                <a:latin typeface="Bookman Old Style" pitchFamily="18" charset="0"/>
              </a:rPr>
              <a:t> ДНЗ плідно працює  над проблемою громадянського виховання.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type="subTitle" sz="quarter" idx="4294967295"/>
          </p:nvPr>
        </p:nvSpPr>
        <p:spPr>
          <a:xfrm>
            <a:off x="571500" y="2428875"/>
            <a:ext cx="8572500" cy="785813"/>
          </a:xfrm>
        </p:spPr>
        <p:txBody>
          <a:bodyPr/>
          <a:lstStyle/>
          <a:p>
            <a:pPr algn="ctr">
              <a:buNone/>
            </a:pPr>
            <a:r>
              <a:rPr lang="uk-UA" b="1" dirty="0" smtClean="0">
                <a:solidFill>
                  <a:srgbClr val="C00000"/>
                </a:solidFill>
                <a:latin typeface="Bookman Old Style" pitchFamily="18" charset="0"/>
              </a:rPr>
              <a:t>Сутність і зміст </a:t>
            </a:r>
          </a:p>
          <a:p>
            <a:pPr algn="ctr">
              <a:buNone/>
            </a:pPr>
            <a:endParaRPr lang="uk-UA" sz="1600" b="1" dirty="0" smtClean="0">
              <a:solidFill>
                <a:srgbClr val="006600"/>
              </a:solidFill>
              <a:latin typeface="Bookman Old Style" pitchFamily="18" charset="0"/>
            </a:endParaRPr>
          </a:p>
          <a:p>
            <a:pPr algn="ctr">
              <a:buNone/>
            </a:pPr>
            <a:r>
              <a:rPr lang="uk-UA" sz="5400" b="1" dirty="0" smtClean="0">
                <a:solidFill>
                  <a:srgbClr val="006600"/>
                </a:solidFill>
                <a:latin typeface="Monotype Corsiva" pitchFamily="66" charset="0"/>
              </a:rPr>
              <a:t>громадянського виховання </a:t>
            </a:r>
          </a:p>
          <a:p>
            <a:pPr algn="ctr">
              <a:buNone/>
            </a:pPr>
            <a:r>
              <a:rPr lang="uk-UA" b="1" dirty="0" smtClean="0">
                <a:solidFill>
                  <a:srgbClr val="C00000"/>
                </a:solidFill>
                <a:latin typeface="Bookman Old Style" pitchFamily="18" charset="0"/>
              </a:rPr>
              <a:t>на переконання педагогічного колективу це:</a:t>
            </a:r>
            <a:endParaRPr lang="ru-RU" dirty="0"/>
          </a:p>
        </p:txBody>
      </p:sp>
      <p:pic>
        <p:nvPicPr>
          <p:cNvPr id="2050" name="Picture 2" descr="D:\Рисунки\3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1655710" cy="14958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OffAxis1Right"/>
            <a:lightRig rig="threePt" dir="t"/>
          </a:scene3d>
          <a:sp3d>
            <a:bevelT/>
          </a:sp3d>
        </p:spPr>
      </p:pic>
      <p:pic>
        <p:nvPicPr>
          <p:cNvPr id="8194" name="Picture 2" descr="D:\Рисунки\34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500702"/>
            <a:ext cx="9144000" cy="135729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5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50"/>
                            </p:stCondLst>
                            <p:childTnLst>
                              <p:par>
                                <p:cTn id="35" presetID="8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6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9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amond(in)">
                                      <p:cBhvr>
                                        <p:cTn id="4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8" presetClass="exit" presetSubtype="16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amond(in)">
                                      <p:cBhvr>
                                        <p:cTn id="5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клон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клон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клон 1">
        <a:dk1>
          <a:srgbClr val="5B5B49"/>
        </a:dk1>
        <a:lt1>
          <a:srgbClr val="DDDDDD"/>
        </a:lt1>
        <a:dk2>
          <a:srgbClr val="2B2A00"/>
        </a:dk2>
        <a:lt2>
          <a:srgbClr val="E0DFBE"/>
        </a:lt2>
        <a:accent1>
          <a:srgbClr val="878543"/>
        </a:accent1>
        <a:accent2>
          <a:srgbClr val="716E00"/>
        </a:accent2>
        <a:accent3>
          <a:srgbClr val="ACACAA"/>
        </a:accent3>
        <a:accent4>
          <a:srgbClr val="BDBDBD"/>
        </a:accent4>
        <a:accent5>
          <a:srgbClr val="C3C2B0"/>
        </a:accent5>
        <a:accent6>
          <a:srgbClr val="666300"/>
        </a:accent6>
        <a:hlink>
          <a:srgbClr val="CC9900"/>
        </a:hlink>
        <a:folHlink>
          <a:srgbClr val="99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2">
        <a:dk1>
          <a:srgbClr val="746354"/>
        </a:dk1>
        <a:lt1>
          <a:srgbClr val="FFFFFF"/>
        </a:lt1>
        <a:dk2>
          <a:srgbClr val="523E26"/>
        </a:dk2>
        <a:lt2>
          <a:srgbClr val="E1DFAF"/>
        </a:lt2>
        <a:accent1>
          <a:srgbClr val="CC9900"/>
        </a:accent1>
        <a:accent2>
          <a:srgbClr val="669900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5C8A00"/>
        </a:accent6>
        <a:hlink>
          <a:srgbClr val="CCCC00"/>
        </a:hlink>
        <a:folHlink>
          <a:srgbClr val="AC793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3">
        <a:dk1>
          <a:srgbClr val="667B5B"/>
        </a:dk1>
        <a:lt1>
          <a:srgbClr val="E6E6DA"/>
        </a:lt1>
        <a:dk2>
          <a:srgbClr val="295200"/>
        </a:dk2>
        <a:lt2>
          <a:srgbClr val="F3F2D9"/>
        </a:lt2>
        <a:accent1>
          <a:srgbClr val="808000"/>
        </a:accent1>
        <a:accent2>
          <a:srgbClr val="838D75"/>
        </a:accent2>
        <a:accent3>
          <a:srgbClr val="ACB3AA"/>
        </a:accent3>
        <a:accent4>
          <a:srgbClr val="C4C4BA"/>
        </a:accent4>
        <a:accent5>
          <a:srgbClr val="C0C0AA"/>
        </a:accent5>
        <a:accent6>
          <a:srgbClr val="767F69"/>
        </a:accent6>
        <a:hlink>
          <a:srgbClr val="33CC33"/>
        </a:hlink>
        <a:folHlink>
          <a:srgbClr val="33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4">
        <a:dk1>
          <a:srgbClr val="86615A"/>
        </a:dk1>
        <a:lt1>
          <a:srgbClr val="FFFFFF"/>
        </a:lt1>
        <a:dk2>
          <a:srgbClr val="633427"/>
        </a:dk2>
        <a:lt2>
          <a:srgbClr val="E9DDCD"/>
        </a:lt2>
        <a:accent1>
          <a:srgbClr val="A34545"/>
        </a:accent1>
        <a:accent2>
          <a:srgbClr val="C86400"/>
        </a:accent2>
        <a:accent3>
          <a:srgbClr val="B7AEAC"/>
        </a:accent3>
        <a:accent4>
          <a:srgbClr val="DADADA"/>
        </a:accent4>
        <a:accent5>
          <a:srgbClr val="CEB0B0"/>
        </a:accent5>
        <a:accent6>
          <a:srgbClr val="B55A00"/>
        </a:accent6>
        <a:hlink>
          <a:srgbClr val="ECAE00"/>
        </a:hlink>
        <a:folHlink>
          <a:srgbClr val="BAA8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5">
        <a:dk1>
          <a:srgbClr val="009999"/>
        </a:dk1>
        <a:lt1>
          <a:srgbClr val="EAEAEA"/>
        </a:lt1>
        <a:dk2>
          <a:srgbClr val="006666"/>
        </a:dk2>
        <a:lt2>
          <a:srgbClr val="FFFFCC"/>
        </a:lt2>
        <a:accent1>
          <a:srgbClr val="339966"/>
        </a:accent1>
        <a:accent2>
          <a:srgbClr val="5E855B"/>
        </a:accent2>
        <a:accent3>
          <a:srgbClr val="AAB8B8"/>
        </a:accent3>
        <a:accent4>
          <a:srgbClr val="C8C8C8"/>
        </a:accent4>
        <a:accent5>
          <a:srgbClr val="ADCAB8"/>
        </a:accent5>
        <a:accent6>
          <a:srgbClr val="547852"/>
        </a:accent6>
        <a:hlink>
          <a:srgbClr val="EEC85E"/>
        </a:hlink>
        <a:folHlink>
          <a:srgbClr val="AA845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6">
        <a:dk1>
          <a:srgbClr val="B8A47C"/>
        </a:dk1>
        <a:lt1>
          <a:srgbClr val="FFFFFF"/>
        </a:lt1>
        <a:dk2>
          <a:srgbClr val="A68A58"/>
        </a:dk2>
        <a:lt2>
          <a:srgbClr val="DAD79C"/>
        </a:lt2>
        <a:accent1>
          <a:srgbClr val="816B35"/>
        </a:accent1>
        <a:accent2>
          <a:srgbClr val="FFCC00"/>
        </a:accent2>
        <a:accent3>
          <a:srgbClr val="D0C4B4"/>
        </a:accent3>
        <a:accent4>
          <a:srgbClr val="DADADA"/>
        </a:accent4>
        <a:accent5>
          <a:srgbClr val="C1BAAE"/>
        </a:accent5>
        <a:accent6>
          <a:srgbClr val="E7B900"/>
        </a:accent6>
        <a:hlink>
          <a:srgbClr val="0066CC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7">
        <a:dk1>
          <a:srgbClr val="336699"/>
        </a:dk1>
        <a:lt1>
          <a:srgbClr val="F8F8F8"/>
        </a:lt1>
        <a:dk2>
          <a:srgbClr val="003366"/>
        </a:dk2>
        <a:lt2>
          <a:srgbClr val="D1DDD4"/>
        </a:lt2>
        <a:accent1>
          <a:srgbClr val="3399FF"/>
        </a:accent1>
        <a:accent2>
          <a:srgbClr val="006699"/>
        </a:accent2>
        <a:accent3>
          <a:srgbClr val="AAADB8"/>
        </a:accent3>
        <a:accent4>
          <a:srgbClr val="D4D4D4"/>
        </a:accent4>
        <a:accent5>
          <a:srgbClr val="ADCAFF"/>
        </a:accent5>
        <a:accent6>
          <a:srgbClr val="005C8A"/>
        </a:accent6>
        <a:hlink>
          <a:srgbClr val="86C0CE"/>
        </a:hlink>
        <a:folHlink>
          <a:srgbClr val="008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4917</TotalTime>
  <Words>950</Words>
  <Application>Microsoft Office PowerPoint</Application>
  <PresentationFormat>Экран (4:3)</PresentationFormat>
  <Paragraphs>283</Paragraphs>
  <Slides>32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32</vt:i4>
      </vt:variant>
    </vt:vector>
  </HeadingPairs>
  <TitlesOfParts>
    <vt:vector size="34" baseType="lpstr">
      <vt:lpstr>Склон</vt:lpstr>
      <vt:lpstr>Тема Office</vt:lpstr>
      <vt:lpstr>Слайд 1</vt:lpstr>
      <vt:lpstr>Слайд 2</vt:lpstr>
      <vt:lpstr>Слайд 3</vt:lpstr>
      <vt:lpstr>    Наша адреса: 61174,  м. Харків,  проспект Перемоги, 75-а, телефон 336-39-61 Дата відкриття:  18 жовтня 1983 року  </vt:lpstr>
      <vt:lpstr>Слайд 5</vt:lpstr>
      <vt:lpstr>Слайд 6</vt:lpstr>
      <vt:lpstr>Слайд 7</vt:lpstr>
      <vt:lpstr>        Мета та завдання закладу на 2011-2012 навчальний рік: </vt:lpstr>
      <vt:lpstr>Колектив КЗ ДНЗ плідно працює  над проблемою громадянського виховання.</vt:lpstr>
      <vt:lpstr>Слайд 10</vt:lpstr>
      <vt:lpstr>Наші досягнення</vt:lpstr>
      <vt:lpstr>Слайд 12</vt:lpstr>
      <vt:lpstr>Слайд 13</vt:lpstr>
      <vt:lpstr>Організація роботи методичного кабінету спрямована на активізацію творчого потенціалу та збагачення досвіду педагогічних працівників на основі інтерактивних методів роботи з кадрами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   Виховна і освітня робота з дітьми в групах з вадами мови організовується з урахуванням індивідуальних особливостей кожної дитини</vt:lpstr>
      <vt:lpstr>В дошкільному навчальному закладі створені оптимальні умови для реалізації завдань збереження та зміцнення здоров’я дитини</vt:lpstr>
      <vt:lpstr>Методичне забезпечення виховного та освітнього процесу</vt:lpstr>
      <vt:lpstr>Робота з батьками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Company>MoBIL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482</cp:revision>
  <dcterms:created xsi:type="dcterms:W3CDTF">2010-01-28T11:09:51Z</dcterms:created>
  <dcterms:modified xsi:type="dcterms:W3CDTF">2012-04-02T19:20:52Z</dcterms:modified>
</cp:coreProperties>
</file>